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59" r:id="rId6"/>
    <p:sldId id="260" r:id="rId7"/>
    <p:sldId id="261" r:id="rId8"/>
    <p:sldId id="262"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7F85378-E045-4801-905D-5C2FF8D39A6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36F290-9650-4FB2-A01C-1444CB13E979}">
      <dgm:prSet/>
      <dgm:spPr/>
      <dgm:t>
        <a:bodyPr/>
        <a:lstStyle/>
        <a:p>
          <a:r>
            <a:rPr lang="en-US"/>
            <a:t>Patients (large amount  of data on breast Cancer)</a:t>
          </a:r>
        </a:p>
      </dgm:t>
    </dgm:pt>
    <dgm:pt modelId="{FA079E4F-104D-4DED-882B-5FC2938647B5}" type="parTrans" cxnId="{EB68434F-D144-4080-8CDD-CA3AC2665DDE}">
      <dgm:prSet/>
      <dgm:spPr/>
      <dgm:t>
        <a:bodyPr/>
        <a:lstStyle/>
        <a:p>
          <a:endParaRPr lang="en-US"/>
        </a:p>
      </dgm:t>
    </dgm:pt>
    <dgm:pt modelId="{18C208B1-1F40-473E-8D3A-D47AB4CB6003}" type="sibTrans" cxnId="{EB68434F-D144-4080-8CDD-CA3AC2665DDE}">
      <dgm:prSet/>
      <dgm:spPr/>
      <dgm:t>
        <a:bodyPr/>
        <a:lstStyle/>
        <a:p>
          <a:endParaRPr lang="en-US"/>
        </a:p>
      </dgm:t>
    </dgm:pt>
    <dgm:pt modelId="{9C0A54CE-0342-4C53-AA93-982894BB993D}">
      <dgm:prSet/>
      <dgm:spPr/>
      <dgm:t>
        <a:bodyPr/>
        <a:lstStyle/>
        <a:p>
          <a:r>
            <a:rPr lang="en-US"/>
            <a:t>Doctors</a:t>
          </a:r>
        </a:p>
      </dgm:t>
    </dgm:pt>
    <dgm:pt modelId="{28AA4D78-623D-4D52-845D-93D9FC5F5CE9}" type="parTrans" cxnId="{C87425FB-9646-4214-842C-EC5285F511EA}">
      <dgm:prSet/>
      <dgm:spPr/>
      <dgm:t>
        <a:bodyPr/>
        <a:lstStyle/>
        <a:p>
          <a:endParaRPr lang="en-US"/>
        </a:p>
      </dgm:t>
    </dgm:pt>
    <dgm:pt modelId="{04277026-BC29-401C-B578-F4B7A426B6FA}" type="sibTrans" cxnId="{C87425FB-9646-4214-842C-EC5285F511EA}">
      <dgm:prSet/>
      <dgm:spPr/>
      <dgm:t>
        <a:bodyPr/>
        <a:lstStyle/>
        <a:p>
          <a:endParaRPr lang="en-US"/>
        </a:p>
      </dgm:t>
    </dgm:pt>
    <dgm:pt modelId="{25E20C33-ED2D-4E7E-BBD0-7A4996E6F9B4}">
      <dgm:prSet/>
      <dgm:spPr/>
      <dgm:t>
        <a:bodyPr/>
        <a:lstStyle/>
        <a:p>
          <a:r>
            <a:rPr lang="en-US"/>
            <a:t>Financial Consultants</a:t>
          </a:r>
        </a:p>
      </dgm:t>
    </dgm:pt>
    <dgm:pt modelId="{F0FF2944-C0D8-4606-A4B7-21B45C29ADCB}" type="parTrans" cxnId="{DDAA390F-003D-4585-A010-171728222FEA}">
      <dgm:prSet/>
      <dgm:spPr/>
      <dgm:t>
        <a:bodyPr/>
        <a:lstStyle/>
        <a:p>
          <a:endParaRPr lang="en-US"/>
        </a:p>
      </dgm:t>
    </dgm:pt>
    <dgm:pt modelId="{4F469BA8-8339-472C-B608-C320954F1ECE}" type="sibTrans" cxnId="{DDAA390F-003D-4585-A010-171728222FEA}">
      <dgm:prSet/>
      <dgm:spPr/>
      <dgm:t>
        <a:bodyPr/>
        <a:lstStyle/>
        <a:p>
          <a:endParaRPr lang="en-US"/>
        </a:p>
      </dgm:t>
    </dgm:pt>
    <dgm:pt modelId="{E96B747A-4E85-4505-89F0-C7FD93FB2EAE}">
      <dgm:prSet/>
      <dgm:spPr/>
      <dgm:t>
        <a:bodyPr/>
        <a:lstStyle/>
        <a:p>
          <a:r>
            <a:rPr lang="en-US"/>
            <a:t>Hospital</a:t>
          </a:r>
        </a:p>
      </dgm:t>
    </dgm:pt>
    <dgm:pt modelId="{43590F77-F63E-4649-A498-C6407208869F}" type="parTrans" cxnId="{6698C4E5-4C63-47A1-8ACE-C5D6F5F71B33}">
      <dgm:prSet/>
      <dgm:spPr/>
      <dgm:t>
        <a:bodyPr/>
        <a:lstStyle/>
        <a:p>
          <a:endParaRPr lang="en-US"/>
        </a:p>
      </dgm:t>
    </dgm:pt>
    <dgm:pt modelId="{E104FFAD-92DB-4427-A763-CC9DE0A03677}" type="sibTrans" cxnId="{6698C4E5-4C63-47A1-8ACE-C5D6F5F71B33}">
      <dgm:prSet/>
      <dgm:spPr/>
      <dgm:t>
        <a:bodyPr/>
        <a:lstStyle/>
        <a:p>
          <a:endParaRPr lang="en-US"/>
        </a:p>
      </dgm:t>
    </dgm:pt>
    <dgm:pt modelId="{24AAF51B-BFED-4FBF-96C4-2FFF2D3E7107}" type="pres">
      <dgm:prSet presAssocID="{E7F85378-E045-4801-905D-5C2FF8D39A64}" presName="root" presStyleCnt="0">
        <dgm:presLayoutVars>
          <dgm:dir/>
          <dgm:resizeHandles val="exact"/>
        </dgm:presLayoutVars>
      </dgm:prSet>
      <dgm:spPr/>
    </dgm:pt>
    <dgm:pt modelId="{79D039EC-E5D9-4092-89D3-7EAA6BD60C69}" type="pres">
      <dgm:prSet presAssocID="{E7F85378-E045-4801-905D-5C2FF8D39A64}" presName="container" presStyleCnt="0">
        <dgm:presLayoutVars>
          <dgm:dir/>
          <dgm:resizeHandles val="exact"/>
        </dgm:presLayoutVars>
      </dgm:prSet>
      <dgm:spPr/>
    </dgm:pt>
    <dgm:pt modelId="{C9E798A2-A722-4AC2-83A4-99533D964F52}" type="pres">
      <dgm:prSet presAssocID="{F536F290-9650-4FB2-A01C-1444CB13E979}" presName="compNode" presStyleCnt="0"/>
      <dgm:spPr/>
    </dgm:pt>
    <dgm:pt modelId="{E5A3AA9F-FF14-48F7-872E-36E6818FDAF2}" type="pres">
      <dgm:prSet presAssocID="{F536F290-9650-4FB2-A01C-1444CB13E979}" presName="iconBgRect" presStyleLbl="bgShp" presStyleIdx="0" presStyleCnt="4"/>
      <dgm:spPr/>
    </dgm:pt>
    <dgm:pt modelId="{A0B267C1-BF51-4A56-8760-136C3E9ECF18}" type="pres">
      <dgm:prSet presAssocID="{F536F290-9650-4FB2-A01C-1444CB13E97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65D84604-10ED-4070-AD3D-846FEE343E87}" type="pres">
      <dgm:prSet presAssocID="{F536F290-9650-4FB2-A01C-1444CB13E979}" presName="spaceRect" presStyleCnt="0"/>
      <dgm:spPr/>
    </dgm:pt>
    <dgm:pt modelId="{B99C3B5C-F4E5-4CED-9581-AD8391D9ED6B}" type="pres">
      <dgm:prSet presAssocID="{F536F290-9650-4FB2-A01C-1444CB13E979}" presName="textRect" presStyleLbl="revTx" presStyleIdx="0" presStyleCnt="4">
        <dgm:presLayoutVars>
          <dgm:chMax val="1"/>
          <dgm:chPref val="1"/>
        </dgm:presLayoutVars>
      </dgm:prSet>
      <dgm:spPr/>
    </dgm:pt>
    <dgm:pt modelId="{E212132D-4C5E-4FCE-9780-048847EA4AA1}" type="pres">
      <dgm:prSet presAssocID="{18C208B1-1F40-473E-8D3A-D47AB4CB6003}" presName="sibTrans" presStyleLbl="sibTrans2D1" presStyleIdx="0" presStyleCnt="0"/>
      <dgm:spPr/>
    </dgm:pt>
    <dgm:pt modelId="{4BB36F5D-D8F8-4FCD-950E-73D9EBD39447}" type="pres">
      <dgm:prSet presAssocID="{9C0A54CE-0342-4C53-AA93-982894BB993D}" presName="compNode" presStyleCnt="0"/>
      <dgm:spPr/>
    </dgm:pt>
    <dgm:pt modelId="{4B797A53-EABA-4311-9C57-DFA0EA1A3620}" type="pres">
      <dgm:prSet presAssocID="{9C0A54CE-0342-4C53-AA93-982894BB993D}" presName="iconBgRect" presStyleLbl="bgShp" presStyleIdx="1" presStyleCnt="4"/>
      <dgm:spPr/>
    </dgm:pt>
    <dgm:pt modelId="{85E563C0-C3D8-4F8C-952F-7A944BC5F4B3}" type="pres">
      <dgm:prSet presAssocID="{9C0A54CE-0342-4C53-AA93-982894BB993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68781A98-564F-4044-B81E-E00E1515DC48}" type="pres">
      <dgm:prSet presAssocID="{9C0A54CE-0342-4C53-AA93-982894BB993D}" presName="spaceRect" presStyleCnt="0"/>
      <dgm:spPr/>
    </dgm:pt>
    <dgm:pt modelId="{B161C2AB-CA32-449F-ABAC-ECFA57C674C1}" type="pres">
      <dgm:prSet presAssocID="{9C0A54CE-0342-4C53-AA93-982894BB993D}" presName="textRect" presStyleLbl="revTx" presStyleIdx="1" presStyleCnt="4">
        <dgm:presLayoutVars>
          <dgm:chMax val="1"/>
          <dgm:chPref val="1"/>
        </dgm:presLayoutVars>
      </dgm:prSet>
      <dgm:spPr/>
    </dgm:pt>
    <dgm:pt modelId="{60366A34-3BE0-4F7E-9D7D-BE5CE6418C66}" type="pres">
      <dgm:prSet presAssocID="{04277026-BC29-401C-B578-F4B7A426B6FA}" presName="sibTrans" presStyleLbl="sibTrans2D1" presStyleIdx="0" presStyleCnt="0"/>
      <dgm:spPr/>
    </dgm:pt>
    <dgm:pt modelId="{B1AD64CA-5CFB-44B3-9644-1448BCB99F96}" type="pres">
      <dgm:prSet presAssocID="{25E20C33-ED2D-4E7E-BBD0-7A4996E6F9B4}" presName="compNode" presStyleCnt="0"/>
      <dgm:spPr/>
    </dgm:pt>
    <dgm:pt modelId="{3A64F2C7-D8A4-490F-89AC-BFBA5CE7A9D4}" type="pres">
      <dgm:prSet presAssocID="{25E20C33-ED2D-4E7E-BBD0-7A4996E6F9B4}" presName="iconBgRect" presStyleLbl="bgShp" presStyleIdx="2" presStyleCnt="4"/>
      <dgm:spPr/>
    </dgm:pt>
    <dgm:pt modelId="{E9751E4A-3775-47F7-A9FC-C3B7021921F6}" type="pres">
      <dgm:prSet presAssocID="{25E20C33-ED2D-4E7E-BBD0-7A4996E6F9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77C5CDA7-AE14-46E1-9782-9FF7B2A0A0DA}" type="pres">
      <dgm:prSet presAssocID="{25E20C33-ED2D-4E7E-BBD0-7A4996E6F9B4}" presName="spaceRect" presStyleCnt="0"/>
      <dgm:spPr/>
    </dgm:pt>
    <dgm:pt modelId="{6F80F191-3D25-45EC-A052-D5871A0A8BB0}" type="pres">
      <dgm:prSet presAssocID="{25E20C33-ED2D-4E7E-BBD0-7A4996E6F9B4}" presName="textRect" presStyleLbl="revTx" presStyleIdx="2" presStyleCnt="4">
        <dgm:presLayoutVars>
          <dgm:chMax val="1"/>
          <dgm:chPref val="1"/>
        </dgm:presLayoutVars>
      </dgm:prSet>
      <dgm:spPr/>
    </dgm:pt>
    <dgm:pt modelId="{ABDC934F-D992-45DD-BA9D-A12794404421}" type="pres">
      <dgm:prSet presAssocID="{4F469BA8-8339-472C-B608-C320954F1ECE}" presName="sibTrans" presStyleLbl="sibTrans2D1" presStyleIdx="0" presStyleCnt="0"/>
      <dgm:spPr/>
    </dgm:pt>
    <dgm:pt modelId="{DC49A073-F086-4113-BDC3-4AFC2848876A}" type="pres">
      <dgm:prSet presAssocID="{E96B747A-4E85-4505-89F0-C7FD93FB2EAE}" presName="compNode" presStyleCnt="0"/>
      <dgm:spPr/>
    </dgm:pt>
    <dgm:pt modelId="{930B1504-63BE-45A5-A2B1-3941C25DFEBF}" type="pres">
      <dgm:prSet presAssocID="{E96B747A-4E85-4505-89F0-C7FD93FB2EAE}" presName="iconBgRect" presStyleLbl="bgShp" presStyleIdx="3" presStyleCnt="4"/>
      <dgm:spPr/>
    </dgm:pt>
    <dgm:pt modelId="{9E443931-295F-4F4E-ACCE-66214187431A}" type="pres">
      <dgm:prSet presAssocID="{E96B747A-4E85-4505-89F0-C7FD93FB2E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7C2E9CA0-2C4E-4289-BA21-80446EDEBEE3}" type="pres">
      <dgm:prSet presAssocID="{E96B747A-4E85-4505-89F0-C7FD93FB2EAE}" presName="spaceRect" presStyleCnt="0"/>
      <dgm:spPr/>
    </dgm:pt>
    <dgm:pt modelId="{EFCC54F5-2B63-4DD3-9A0D-58A4178224E4}" type="pres">
      <dgm:prSet presAssocID="{E96B747A-4E85-4505-89F0-C7FD93FB2EAE}" presName="textRect" presStyleLbl="revTx" presStyleIdx="3" presStyleCnt="4">
        <dgm:presLayoutVars>
          <dgm:chMax val="1"/>
          <dgm:chPref val="1"/>
        </dgm:presLayoutVars>
      </dgm:prSet>
      <dgm:spPr/>
    </dgm:pt>
  </dgm:ptLst>
  <dgm:cxnLst>
    <dgm:cxn modelId="{3A3AE702-CB24-4E24-9772-D5EFD95FF60C}" type="presOf" srcId="{E96B747A-4E85-4505-89F0-C7FD93FB2EAE}" destId="{EFCC54F5-2B63-4DD3-9A0D-58A4178224E4}" srcOrd="0" destOrd="0" presId="urn:microsoft.com/office/officeart/2018/2/layout/IconCircleList"/>
    <dgm:cxn modelId="{DDAA390F-003D-4585-A010-171728222FEA}" srcId="{E7F85378-E045-4801-905D-5C2FF8D39A64}" destId="{25E20C33-ED2D-4E7E-BBD0-7A4996E6F9B4}" srcOrd="2" destOrd="0" parTransId="{F0FF2944-C0D8-4606-A4B7-21B45C29ADCB}" sibTransId="{4F469BA8-8339-472C-B608-C320954F1ECE}"/>
    <dgm:cxn modelId="{EEF49A5D-AEA3-46F2-B8D5-4097F5A62738}" type="presOf" srcId="{18C208B1-1F40-473E-8D3A-D47AB4CB6003}" destId="{E212132D-4C5E-4FCE-9780-048847EA4AA1}" srcOrd="0" destOrd="0" presId="urn:microsoft.com/office/officeart/2018/2/layout/IconCircleList"/>
    <dgm:cxn modelId="{EB68434F-D144-4080-8CDD-CA3AC2665DDE}" srcId="{E7F85378-E045-4801-905D-5C2FF8D39A64}" destId="{F536F290-9650-4FB2-A01C-1444CB13E979}" srcOrd="0" destOrd="0" parTransId="{FA079E4F-104D-4DED-882B-5FC2938647B5}" sibTransId="{18C208B1-1F40-473E-8D3A-D47AB4CB6003}"/>
    <dgm:cxn modelId="{FAF7B158-0EA5-484B-BEF8-E88F82BC8A5B}" type="presOf" srcId="{25E20C33-ED2D-4E7E-BBD0-7A4996E6F9B4}" destId="{6F80F191-3D25-45EC-A052-D5871A0A8BB0}" srcOrd="0" destOrd="0" presId="urn:microsoft.com/office/officeart/2018/2/layout/IconCircleList"/>
    <dgm:cxn modelId="{9617E6B1-DA43-4C4B-A816-43EC83D6AC4D}" type="presOf" srcId="{9C0A54CE-0342-4C53-AA93-982894BB993D}" destId="{B161C2AB-CA32-449F-ABAC-ECFA57C674C1}" srcOrd="0" destOrd="0" presId="urn:microsoft.com/office/officeart/2018/2/layout/IconCircleList"/>
    <dgm:cxn modelId="{D2850FBF-9990-4D4A-9BFA-A04E19A1DE73}" type="presOf" srcId="{E7F85378-E045-4801-905D-5C2FF8D39A64}" destId="{24AAF51B-BFED-4FBF-96C4-2FFF2D3E7107}" srcOrd="0" destOrd="0" presId="urn:microsoft.com/office/officeart/2018/2/layout/IconCircleList"/>
    <dgm:cxn modelId="{05343ECB-C5BF-4BCC-A029-8DD6DE1B4E62}" type="presOf" srcId="{04277026-BC29-401C-B578-F4B7A426B6FA}" destId="{60366A34-3BE0-4F7E-9D7D-BE5CE6418C66}" srcOrd="0" destOrd="0" presId="urn:microsoft.com/office/officeart/2018/2/layout/IconCircleList"/>
    <dgm:cxn modelId="{E0AE43D8-8A67-4B29-8C6D-A9E590C46D61}" type="presOf" srcId="{4F469BA8-8339-472C-B608-C320954F1ECE}" destId="{ABDC934F-D992-45DD-BA9D-A12794404421}" srcOrd="0" destOrd="0" presId="urn:microsoft.com/office/officeart/2018/2/layout/IconCircleList"/>
    <dgm:cxn modelId="{6698C4E5-4C63-47A1-8ACE-C5D6F5F71B33}" srcId="{E7F85378-E045-4801-905D-5C2FF8D39A64}" destId="{E96B747A-4E85-4505-89F0-C7FD93FB2EAE}" srcOrd="3" destOrd="0" parTransId="{43590F77-F63E-4649-A498-C6407208869F}" sibTransId="{E104FFAD-92DB-4427-A763-CC9DE0A03677}"/>
    <dgm:cxn modelId="{A28928F7-F396-47A2-92CE-400C1AF0770D}" type="presOf" srcId="{F536F290-9650-4FB2-A01C-1444CB13E979}" destId="{B99C3B5C-F4E5-4CED-9581-AD8391D9ED6B}" srcOrd="0" destOrd="0" presId="urn:microsoft.com/office/officeart/2018/2/layout/IconCircleList"/>
    <dgm:cxn modelId="{C87425FB-9646-4214-842C-EC5285F511EA}" srcId="{E7F85378-E045-4801-905D-5C2FF8D39A64}" destId="{9C0A54CE-0342-4C53-AA93-982894BB993D}" srcOrd="1" destOrd="0" parTransId="{28AA4D78-623D-4D52-845D-93D9FC5F5CE9}" sibTransId="{04277026-BC29-401C-B578-F4B7A426B6FA}"/>
    <dgm:cxn modelId="{965CCE97-1417-4C77-A273-2D92A61BCAF4}" type="presParOf" srcId="{24AAF51B-BFED-4FBF-96C4-2FFF2D3E7107}" destId="{79D039EC-E5D9-4092-89D3-7EAA6BD60C69}" srcOrd="0" destOrd="0" presId="urn:microsoft.com/office/officeart/2018/2/layout/IconCircleList"/>
    <dgm:cxn modelId="{74C2EBE1-C223-4F1C-9A4B-3A936A52F067}" type="presParOf" srcId="{79D039EC-E5D9-4092-89D3-7EAA6BD60C69}" destId="{C9E798A2-A722-4AC2-83A4-99533D964F52}" srcOrd="0" destOrd="0" presId="urn:microsoft.com/office/officeart/2018/2/layout/IconCircleList"/>
    <dgm:cxn modelId="{D3CB278D-6BCD-4266-9C70-2D390148163E}" type="presParOf" srcId="{C9E798A2-A722-4AC2-83A4-99533D964F52}" destId="{E5A3AA9F-FF14-48F7-872E-36E6818FDAF2}" srcOrd="0" destOrd="0" presId="urn:microsoft.com/office/officeart/2018/2/layout/IconCircleList"/>
    <dgm:cxn modelId="{AE93D615-6D51-42BB-AC00-DB0FCFA4EE87}" type="presParOf" srcId="{C9E798A2-A722-4AC2-83A4-99533D964F52}" destId="{A0B267C1-BF51-4A56-8760-136C3E9ECF18}" srcOrd="1" destOrd="0" presId="urn:microsoft.com/office/officeart/2018/2/layout/IconCircleList"/>
    <dgm:cxn modelId="{6F6A73E7-7BA2-4F7C-8616-047FAFE10324}" type="presParOf" srcId="{C9E798A2-A722-4AC2-83A4-99533D964F52}" destId="{65D84604-10ED-4070-AD3D-846FEE343E87}" srcOrd="2" destOrd="0" presId="urn:microsoft.com/office/officeart/2018/2/layout/IconCircleList"/>
    <dgm:cxn modelId="{6F3D6185-39BD-4C8D-B7F1-4C893AF4A64D}" type="presParOf" srcId="{C9E798A2-A722-4AC2-83A4-99533D964F52}" destId="{B99C3B5C-F4E5-4CED-9581-AD8391D9ED6B}" srcOrd="3" destOrd="0" presId="urn:microsoft.com/office/officeart/2018/2/layout/IconCircleList"/>
    <dgm:cxn modelId="{B10B8E3E-A2C9-4FB2-A7BC-61DD12A8FDA0}" type="presParOf" srcId="{79D039EC-E5D9-4092-89D3-7EAA6BD60C69}" destId="{E212132D-4C5E-4FCE-9780-048847EA4AA1}" srcOrd="1" destOrd="0" presId="urn:microsoft.com/office/officeart/2018/2/layout/IconCircleList"/>
    <dgm:cxn modelId="{7EE76505-481E-4051-84B4-122DDA0326B4}" type="presParOf" srcId="{79D039EC-E5D9-4092-89D3-7EAA6BD60C69}" destId="{4BB36F5D-D8F8-4FCD-950E-73D9EBD39447}" srcOrd="2" destOrd="0" presId="urn:microsoft.com/office/officeart/2018/2/layout/IconCircleList"/>
    <dgm:cxn modelId="{6665274C-693B-4E3E-AC22-366B5A668053}" type="presParOf" srcId="{4BB36F5D-D8F8-4FCD-950E-73D9EBD39447}" destId="{4B797A53-EABA-4311-9C57-DFA0EA1A3620}" srcOrd="0" destOrd="0" presId="urn:microsoft.com/office/officeart/2018/2/layout/IconCircleList"/>
    <dgm:cxn modelId="{4A722B1C-0402-4717-8DD7-8124C67B5A54}" type="presParOf" srcId="{4BB36F5D-D8F8-4FCD-950E-73D9EBD39447}" destId="{85E563C0-C3D8-4F8C-952F-7A944BC5F4B3}" srcOrd="1" destOrd="0" presId="urn:microsoft.com/office/officeart/2018/2/layout/IconCircleList"/>
    <dgm:cxn modelId="{F78DA8B9-390C-4965-A048-842C61DA7E7C}" type="presParOf" srcId="{4BB36F5D-D8F8-4FCD-950E-73D9EBD39447}" destId="{68781A98-564F-4044-B81E-E00E1515DC48}" srcOrd="2" destOrd="0" presId="urn:microsoft.com/office/officeart/2018/2/layout/IconCircleList"/>
    <dgm:cxn modelId="{5C881565-B705-4846-8567-3CDFF12FE660}" type="presParOf" srcId="{4BB36F5D-D8F8-4FCD-950E-73D9EBD39447}" destId="{B161C2AB-CA32-449F-ABAC-ECFA57C674C1}" srcOrd="3" destOrd="0" presId="urn:microsoft.com/office/officeart/2018/2/layout/IconCircleList"/>
    <dgm:cxn modelId="{0BE80AF2-3B2B-4529-AF05-85A13C4D1AFB}" type="presParOf" srcId="{79D039EC-E5D9-4092-89D3-7EAA6BD60C69}" destId="{60366A34-3BE0-4F7E-9D7D-BE5CE6418C66}" srcOrd="3" destOrd="0" presId="urn:microsoft.com/office/officeart/2018/2/layout/IconCircleList"/>
    <dgm:cxn modelId="{3C3CF4E7-8B32-416D-A491-56C93C1061CE}" type="presParOf" srcId="{79D039EC-E5D9-4092-89D3-7EAA6BD60C69}" destId="{B1AD64CA-5CFB-44B3-9644-1448BCB99F96}" srcOrd="4" destOrd="0" presId="urn:microsoft.com/office/officeart/2018/2/layout/IconCircleList"/>
    <dgm:cxn modelId="{584BCD8A-24A4-4C7F-8955-5EB0D26F0332}" type="presParOf" srcId="{B1AD64CA-5CFB-44B3-9644-1448BCB99F96}" destId="{3A64F2C7-D8A4-490F-89AC-BFBA5CE7A9D4}" srcOrd="0" destOrd="0" presId="urn:microsoft.com/office/officeart/2018/2/layout/IconCircleList"/>
    <dgm:cxn modelId="{5CCFA035-5BE4-44C3-96DF-2CEB2BEB483B}" type="presParOf" srcId="{B1AD64CA-5CFB-44B3-9644-1448BCB99F96}" destId="{E9751E4A-3775-47F7-A9FC-C3B7021921F6}" srcOrd="1" destOrd="0" presId="urn:microsoft.com/office/officeart/2018/2/layout/IconCircleList"/>
    <dgm:cxn modelId="{9F314EC7-0EB1-4BBB-8C05-DDEA7275C108}" type="presParOf" srcId="{B1AD64CA-5CFB-44B3-9644-1448BCB99F96}" destId="{77C5CDA7-AE14-46E1-9782-9FF7B2A0A0DA}" srcOrd="2" destOrd="0" presId="urn:microsoft.com/office/officeart/2018/2/layout/IconCircleList"/>
    <dgm:cxn modelId="{347D3517-AF27-4280-AA0A-7C30F3289015}" type="presParOf" srcId="{B1AD64CA-5CFB-44B3-9644-1448BCB99F96}" destId="{6F80F191-3D25-45EC-A052-D5871A0A8BB0}" srcOrd="3" destOrd="0" presId="urn:microsoft.com/office/officeart/2018/2/layout/IconCircleList"/>
    <dgm:cxn modelId="{C1354E78-DA8B-4FBD-9687-895E47B7408D}" type="presParOf" srcId="{79D039EC-E5D9-4092-89D3-7EAA6BD60C69}" destId="{ABDC934F-D992-45DD-BA9D-A12794404421}" srcOrd="5" destOrd="0" presId="urn:microsoft.com/office/officeart/2018/2/layout/IconCircleList"/>
    <dgm:cxn modelId="{68BD869C-16CF-4416-8BC8-9DF4947FA427}" type="presParOf" srcId="{79D039EC-E5D9-4092-89D3-7EAA6BD60C69}" destId="{DC49A073-F086-4113-BDC3-4AFC2848876A}" srcOrd="6" destOrd="0" presId="urn:microsoft.com/office/officeart/2018/2/layout/IconCircleList"/>
    <dgm:cxn modelId="{1F6C230B-A4DD-4EBE-95D8-6FB1E13AFCED}" type="presParOf" srcId="{DC49A073-F086-4113-BDC3-4AFC2848876A}" destId="{930B1504-63BE-45A5-A2B1-3941C25DFEBF}" srcOrd="0" destOrd="0" presId="urn:microsoft.com/office/officeart/2018/2/layout/IconCircleList"/>
    <dgm:cxn modelId="{101CADCC-71AF-4633-B2AD-AC80CD9040EA}" type="presParOf" srcId="{DC49A073-F086-4113-BDC3-4AFC2848876A}" destId="{9E443931-295F-4F4E-ACCE-66214187431A}" srcOrd="1" destOrd="0" presId="urn:microsoft.com/office/officeart/2018/2/layout/IconCircleList"/>
    <dgm:cxn modelId="{617D3714-39DC-46B2-B7DE-0EFD49656083}" type="presParOf" srcId="{DC49A073-F086-4113-BDC3-4AFC2848876A}" destId="{7C2E9CA0-2C4E-4289-BA21-80446EDEBEE3}" srcOrd="2" destOrd="0" presId="urn:microsoft.com/office/officeart/2018/2/layout/IconCircleList"/>
    <dgm:cxn modelId="{6211511B-DC49-4077-BFE6-4FACD954E5BB}" type="presParOf" srcId="{DC49A073-F086-4113-BDC3-4AFC2848876A}" destId="{EFCC54F5-2B63-4DD3-9A0D-58A4178224E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103164-8EEC-422E-BC25-4C4586141C5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3702EE5-F928-4FF4-9E8E-4BA1ED41AB2E}">
      <dgm:prSet/>
      <dgm:spPr/>
      <dgm:t>
        <a:bodyPr/>
        <a:lstStyle/>
        <a:p>
          <a:r>
            <a:rPr lang="en-US" b="1"/>
            <a:t>Higher possibility </a:t>
          </a:r>
          <a:r>
            <a:rPr lang="en-US"/>
            <a:t>of patients seeking treatment</a:t>
          </a:r>
        </a:p>
      </dgm:t>
    </dgm:pt>
    <dgm:pt modelId="{5BF41E7E-9DB3-494A-A3E4-D549A136DC47}" type="parTrans" cxnId="{72647B5C-0AB5-4726-88B2-4B342D047A25}">
      <dgm:prSet/>
      <dgm:spPr/>
      <dgm:t>
        <a:bodyPr/>
        <a:lstStyle/>
        <a:p>
          <a:endParaRPr lang="en-US"/>
        </a:p>
      </dgm:t>
    </dgm:pt>
    <dgm:pt modelId="{A6405DCF-9A63-479A-8EA1-A1453F42ABAE}" type="sibTrans" cxnId="{72647B5C-0AB5-4726-88B2-4B342D047A25}">
      <dgm:prSet/>
      <dgm:spPr/>
      <dgm:t>
        <a:bodyPr/>
        <a:lstStyle/>
        <a:p>
          <a:endParaRPr lang="en-US"/>
        </a:p>
      </dgm:t>
    </dgm:pt>
    <dgm:pt modelId="{10657085-EAA5-4974-A980-8C19906C96AD}">
      <dgm:prSet/>
      <dgm:spPr/>
      <dgm:t>
        <a:bodyPr/>
        <a:lstStyle/>
        <a:p>
          <a:r>
            <a:rPr lang="en-US"/>
            <a:t>Patients are able to view the various treatment plans</a:t>
          </a:r>
        </a:p>
      </dgm:t>
    </dgm:pt>
    <dgm:pt modelId="{D09330C7-ADF8-4C05-BF99-626E471FDAE5}" type="parTrans" cxnId="{F37E2D36-E599-42FE-9822-93A7878AD57D}">
      <dgm:prSet/>
      <dgm:spPr/>
      <dgm:t>
        <a:bodyPr/>
        <a:lstStyle/>
        <a:p>
          <a:endParaRPr lang="en-US"/>
        </a:p>
      </dgm:t>
    </dgm:pt>
    <dgm:pt modelId="{C103029F-A801-48D5-BD9D-5A3132BA4479}" type="sibTrans" cxnId="{F37E2D36-E599-42FE-9822-93A7878AD57D}">
      <dgm:prSet/>
      <dgm:spPr/>
      <dgm:t>
        <a:bodyPr/>
        <a:lstStyle/>
        <a:p>
          <a:endParaRPr lang="en-US"/>
        </a:p>
      </dgm:t>
    </dgm:pt>
    <dgm:pt modelId="{DA9832A1-DC6E-427F-8B14-4F31CF02ABFC}">
      <dgm:prSet/>
      <dgm:spPr/>
      <dgm:t>
        <a:bodyPr/>
        <a:lstStyle/>
        <a:p>
          <a:r>
            <a:rPr lang="en-US"/>
            <a:t>Historical treatment cost and benefit data, it might help them to make better decisions on seeking treatment early</a:t>
          </a:r>
        </a:p>
      </dgm:t>
    </dgm:pt>
    <dgm:pt modelId="{72D462FB-0E74-40F0-B07B-844CFB1602DA}" type="parTrans" cxnId="{B44C0BAD-329D-4092-B838-B620F10E7C7F}">
      <dgm:prSet/>
      <dgm:spPr/>
      <dgm:t>
        <a:bodyPr/>
        <a:lstStyle/>
        <a:p>
          <a:endParaRPr lang="en-US"/>
        </a:p>
      </dgm:t>
    </dgm:pt>
    <dgm:pt modelId="{258C536A-85C0-4F45-BDE4-EF9AEBF0F487}" type="sibTrans" cxnId="{B44C0BAD-329D-4092-B838-B620F10E7C7F}">
      <dgm:prSet/>
      <dgm:spPr/>
      <dgm:t>
        <a:bodyPr/>
        <a:lstStyle/>
        <a:p>
          <a:endParaRPr lang="en-US"/>
        </a:p>
      </dgm:t>
    </dgm:pt>
    <dgm:pt modelId="{A45B9F1F-2727-4627-A966-FF55AE499812}" type="pres">
      <dgm:prSet presAssocID="{D5103164-8EEC-422E-BC25-4C4586141C5A}" presName="linear" presStyleCnt="0">
        <dgm:presLayoutVars>
          <dgm:animLvl val="lvl"/>
          <dgm:resizeHandles val="exact"/>
        </dgm:presLayoutVars>
      </dgm:prSet>
      <dgm:spPr/>
    </dgm:pt>
    <dgm:pt modelId="{11E653D4-A0F5-45F4-9C2A-50099EB314E1}" type="pres">
      <dgm:prSet presAssocID="{73702EE5-F928-4FF4-9E8E-4BA1ED41AB2E}" presName="parentText" presStyleLbl="node1" presStyleIdx="0" presStyleCnt="3">
        <dgm:presLayoutVars>
          <dgm:chMax val="0"/>
          <dgm:bulletEnabled val="1"/>
        </dgm:presLayoutVars>
      </dgm:prSet>
      <dgm:spPr/>
    </dgm:pt>
    <dgm:pt modelId="{651CBC9E-20F3-4FC2-8F29-AC99A84045C5}" type="pres">
      <dgm:prSet presAssocID="{A6405DCF-9A63-479A-8EA1-A1453F42ABAE}" presName="spacer" presStyleCnt="0"/>
      <dgm:spPr/>
    </dgm:pt>
    <dgm:pt modelId="{D0A725B3-178B-4B9F-AA92-12CC7DB91F6C}" type="pres">
      <dgm:prSet presAssocID="{10657085-EAA5-4974-A980-8C19906C96AD}" presName="parentText" presStyleLbl="node1" presStyleIdx="1" presStyleCnt="3">
        <dgm:presLayoutVars>
          <dgm:chMax val="0"/>
          <dgm:bulletEnabled val="1"/>
        </dgm:presLayoutVars>
      </dgm:prSet>
      <dgm:spPr/>
    </dgm:pt>
    <dgm:pt modelId="{215E26AF-C861-43BA-BED3-4D0D92141FB8}" type="pres">
      <dgm:prSet presAssocID="{C103029F-A801-48D5-BD9D-5A3132BA4479}" presName="spacer" presStyleCnt="0"/>
      <dgm:spPr/>
    </dgm:pt>
    <dgm:pt modelId="{CE90A531-AC38-4AC4-A60C-892C054F5A4F}" type="pres">
      <dgm:prSet presAssocID="{DA9832A1-DC6E-427F-8B14-4F31CF02ABFC}" presName="parentText" presStyleLbl="node1" presStyleIdx="2" presStyleCnt="3">
        <dgm:presLayoutVars>
          <dgm:chMax val="0"/>
          <dgm:bulletEnabled val="1"/>
        </dgm:presLayoutVars>
      </dgm:prSet>
      <dgm:spPr/>
    </dgm:pt>
  </dgm:ptLst>
  <dgm:cxnLst>
    <dgm:cxn modelId="{E6AC272E-4F4C-4616-810B-B026AFDA19BF}" type="presOf" srcId="{10657085-EAA5-4974-A980-8C19906C96AD}" destId="{D0A725B3-178B-4B9F-AA92-12CC7DB91F6C}" srcOrd="0" destOrd="0" presId="urn:microsoft.com/office/officeart/2005/8/layout/vList2"/>
    <dgm:cxn modelId="{F37E2D36-E599-42FE-9822-93A7878AD57D}" srcId="{D5103164-8EEC-422E-BC25-4C4586141C5A}" destId="{10657085-EAA5-4974-A980-8C19906C96AD}" srcOrd="1" destOrd="0" parTransId="{D09330C7-ADF8-4C05-BF99-626E471FDAE5}" sibTransId="{C103029F-A801-48D5-BD9D-5A3132BA4479}"/>
    <dgm:cxn modelId="{72647B5C-0AB5-4726-88B2-4B342D047A25}" srcId="{D5103164-8EEC-422E-BC25-4C4586141C5A}" destId="{73702EE5-F928-4FF4-9E8E-4BA1ED41AB2E}" srcOrd="0" destOrd="0" parTransId="{5BF41E7E-9DB3-494A-A3E4-D549A136DC47}" sibTransId="{A6405DCF-9A63-479A-8EA1-A1453F42ABAE}"/>
    <dgm:cxn modelId="{2812C97E-512C-48CA-95CA-2646A3C161B9}" type="presOf" srcId="{73702EE5-F928-4FF4-9E8E-4BA1ED41AB2E}" destId="{11E653D4-A0F5-45F4-9C2A-50099EB314E1}" srcOrd="0" destOrd="0" presId="urn:microsoft.com/office/officeart/2005/8/layout/vList2"/>
    <dgm:cxn modelId="{B44C0BAD-329D-4092-B838-B620F10E7C7F}" srcId="{D5103164-8EEC-422E-BC25-4C4586141C5A}" destId="{DA9832A1-DC6E-427F-8B14-4F31CF02ABFC}" srcOrd="2" destOrd="0" parTransId="{72D462FB-0E74-40F0-B07B-844CFB1602DA}" sibTransId="{258C536A-85C0-4F45-BDE4-EF9AEBF0F487}"/>
    <dgm:cxn modelId="{336CECD9-AB2F-4EC7-8031-1563C404CC9D}" type="presOf" srcId="{DA9832A1-DC6E-427F-8B14-4F31CF02ABFC}" destId="{CE90A531-AC38-4AC4-A60C-892C054F5A4F}" srcOrd="0" destOrd="0" presId="urn:microsoft.com/office/officeart/2005/8/layout/vList2"/>
    <dgm:cxn modelId="{05AE7FEB-6548-41CB-B29F-AB9D325F9986}" type="presOf" srcId="{D5103164-8EEC-422E-BC25-4C4586141C5A}" destId="{A45B9F1F-2727-4627-A966-FF55AE499812}" srcOrd="0" destOrd="0" presId="urn:microsoft.com/office/officeart/2005/8/layout/vList2"/>
    <dgm:cxn modelId="{58EF8550-F927-459B-A4F0-B7932A5956F9}" type="presParOf" srcId="{A45B9F1F-2727-4627-A966-FF55AE499812}" destId="{11E653D4-A0F5-45F4-9C2A-50099EB314E1}" srcOrd="0" destOrd="0" presId="urn:microsoft.com/office/officeart/2005/8/layout/vList2"/>
    <dgm:cxn modelId="{3C5F9B82-1B28-4AEB-B6F3-8C1C28B7F031}" type="presParOf" srcId="{A45B9F1F-2727-4627-A966-FF55AE499812}" destId="{651CBC9E-20F3-4FC2-8F29-AC99A84045C5}" srcOrd="1" destOrd="0" presId="urn:microsoft.com/office/officeart/2005/8/layout/vList2"/>
    <dgm:cxn modelId="{AB2867F7-FA1B-40C6-A321-69FC4A2FE7E1}" type="presParOf" srcId="{A45B9F1F-2727-4627-A966-FF55AE499812}" destId="{D0A725B3-178B-4B9F-AA92-12CC7DB91F6C}" srcOrd="2" destOrd="0" presId="urn:microsoft.com/office/officeart/2005/8/layout/vList2"/>
    <dgm:cxn modelId="{DC08B627-2BAF-431A-B92E-85A98B9BCEBB}" type="presParOf" srcId="{A45B9F1F-2727-4627-A966-FF55AE499812}" destId="{215E26AF-C861-43BA-BED3-4D0D92141FB8}" srcOrd="3" destOrd="0" presId="urn:microsoft.com/office/officeart/2005/8/layout/vList2"/>
    <dgm:cxn modelId="{77366651-01F2-4F22-8086-77F0EE50CB23}" type="presParOf" srcId="{A45B9F1F-2727-4627-A966-FF55AE499812}" destId="{CE90A531-AC38-4AC4-A60C-892C054F5A4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4257A5-E2B7-4F6E-B101-367B11DD0D5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4114F49-BC01-4958-8BA7-F5289BC57BCA}">
      <dgm:prSet/>
      <dgm:spPr/>
      <dgm:t>
        <a:bodyPr/>
        <a:lstStyle/>
        <a:p>
          <a:r>
            <a:rPr lang="en-US"/>
            <a:t>Data: patient historical data</a:t>
          </a:r>
        </a:p>
      </dgm:t>
    </dgm:pt>
    <dgm:pt modelId="{12FF60F9-0F15-4E43-BEAF-40EF7C4E9CAA}" type="parTrans" cxnId="{27ADCFBA-4F10-44AF-B695-34F63AE0D7F5}">
      <dgm:prSet/>
      <dgm:spPr/>
      <dgm:t>
        <a:bodyPr/>
        <a:lstStyle/>
        <a:p>
          <a:endParaRPr lang="en-US"/>
        </a:p>
      </dgm:t>
    </dgm:pt>
    <dgm:pt modelId="{53B8A483-BB76-4380-A140-285C0DC8EA62}" type="sibTrans" cxnId="{27ADCFBA-4F10-44AF-B695-34F63AE0D7F5}">
      <dgm:prSet/>
      <dgm:spPr/>
      <dgm:t>
        <a:bodyPr/>
        <a:lstStyle/>
        <a:p>
          <a:endParaRPr lang="en-US"/>
        </a:p>
      </dgm:t>
    </dgm:pt>
    <dgm:pt modelId="{24DC7EE5-41C9-40E9-8033-5D601F70D511}">
      <dgm:prSet/>
      <dgm:spPr/>
      <dgm:t>
        <a:bodyPr/>
        <a:lstStyle/>
        <a:p>
          <a:r>
            <a:rPr lang="en-US"/>
            <a:t>Backend: Python algorithm for clustering and predictive analytics. </a:t>
          </a:r>
        </a:p>
      </dgm:t>
    </dgm:pt>
    <dgm:pt modelId="{125BDB6D-B5FD-464E-B2BE-CFAFD52779DD}" type="parTrans" cxnId="{713020A5-4139-426F-9569-4A2897AE12CB}">
      <dgm:prSet/>
      <dgm:spPr/>
      <dgm:t>
        <a:bodyPr/>
        <a:lstStyle/>
        <a:p>
          <a:endParaRPr lang="en-US"/>
        </a:p>
      </dgm:t>
    </dgm:pt>
    <dgm:pt modelId="{01E83E50-25F3-41B3-A643-B8DF3018E0AD}" type="sibTrans" cxnId="{713020A5-4139-426F-9569-4A2897AE12CB}">
      <dgm:prSet/>
      <dgm:spPr/>
      <dgm:t>
        <a:bodyPr/>
        <a:lstStyle/>
        <a:p>
          <a:endParaRPr lang="en-US"/>
        </a:p>
      </dgm:t>
    </dgm:pt>
    <dgm:pt modelId="{CE6697C9-A054-471A-90FF-E8A829084044}">
      <dgm:prSet/>
      <dgm:spPr/>
      <dgm:t>
        <a:bodyPr/>
        <a:lstStyle/>
        <a:p>
          <a:r>
            <a:rPr lang="en-US"/>
            <a:t>Platform/output: </a:t>
          </a:r>
        </a:p>
      </dgm:t>
    </dgm:pt>
    <dgm:pt modelId="{523AA91F-EED1-4F75-9F63-D91A7FE5D4FC}" type="parTrans" cxnId="{2327C537-5B42-4B76-AFAB-13E49FB92E68}">
      <dgm:prSet/>
      <dgm:spPr/>
      <dgm:t>
        <a:bodyPr/>
        <a:lstStyle/>
        <a:p>
          <a:endParaRPr lang="en-US"/>
        </a:p>
      </dgm:t>
    </dgm:pt>
    <dgm:pt modelId="{F98538DC-22EC-4344-AA28-70471578A876}" type="sibTrans" cxnId="{2327C537-5B42-4B76-AFAB-13E49FB92E68}">
      <dgm:prSet/>
      <dgm:spPr/>
      <dgm:t>
        <a:bodyPr/>
        <a:lstStyle/>
        <a:p>
          <a:endParaRPr lang="en-US"/>
        </a:p>
      </dgm:t>
    </dgm:pt>
    <dgm:pt modelId="{0764C244-68B9-42C8-9C5A-EA71E977E487}">
      <dgm:prSet/>
      <dgm:spPr/>
      <dgm:t>
        <a:bodyPr/>
        <a:lstStyle/>
        <a:p>
          <a:r>
            <a:rPr lang="en-US"/>
            <a:t>Web based. </a:t>
          </a:r>
        </a:p>
      </dgm:t>
    </dgm:pt>
    <dgm:pt modelId="{C428AF2C-F683-42E5-BA14-3D183695C575}" type="parTrans" cxnId="{FC98D2D4-E90A-416A-9472-B8063FC0D178}">
      <dgm:prSet/>
      <dgm:spPr/>
      <dgm:t>
        <a:bodyPr/>
        <a:lstStyle/>
        <a:p>
          <a:endParaRPr lang="en-US"/>
        </a:p>
      </dgm:t>
    </dgm:pt>
    <dgm:pt modelId="{3BB5D0FA-0DB7-4DC0-8626-3444D4837A55}" type="sibTrans" cxnId="{FC98D2D4-E90A-416A-9472-B8063FC0D178}">
      <dgm:prSet/>
      <dgm:spPr/>
      <dgm:t>
        <a:bodyPr/>
        <a:lstStyle/>
        <a:p>
          <a:endParaRPr lang="en-US"/>
        </a:p>
      </dgm:t>
    </dgm:pt>
    <dgm:pt modelId="{81E28223-B978-4E0D-A650-043B60B3F391}">
      <dgm:prSet/>
      <dgm:spPr/>
      <dgm:t>
        <a:bodyPr/>
        <a:lstStyle/>
        <a:p>
          <a:r>
            <a:rPr lang="en-US"/>
            <a:t>useful views and selection models. </a:t>
          </a:r>
        </a:p>
      </dgm:t>
    </dgm:pt>
    <dgm:pt modelId="{2922100C-9FB3-4BE5-97FC-6A44D6B20DBC}" type="parTrans" cxnId="{F593896A-1B6A-4041-9353-548E5E0F47EA}">
      <dgm:prSet/>
      <dgm:spPr/>
      <dgm:t>
        <a:bodyPr/>
        <a:lstStyle/>
        <a:p>
          <a:endParaRPr lang="en-US"/>
        </a:p>
      </dgm:t>
    </dgm:pt>
    <dgm:pt modelId="{2942D8ED-547D-439D-84CE-623AE0F75CF4}" type="sibTrans" cxnId="{F593896A-1B6A-4041-9353-548E5E0F47EA}">
      <dgm:prSet/>
      <dgm:spPr/>
      <dgm:t>
        <a:bodyPr/>
        <a:lstStyle/>
        <a:p>
          <a:endParaRPr lang="en-US"/>
        </a:p>
      </dgm:t>
    </dgm:pt>
    <dgm:pt modelId="{31D0781D-7F7A-42F6-911C-E34A01B9978E}">
      <dgm:prSet/>
      <dgm:spPr/>
      <dgm:t>
        <a:bodyPr/>
        <a:lstStyle/>
        <a:p>
          <a:r>
            <a:rPr lang="en-US"/>
            <a:t>Cost prediction.</a:t>
          </a:r>
        </a:p>
      </dgm:t>
    </dgm:pt>
    <dgm:pt modelId="{E4F4675C-9596-4DC1-BFED-6D47ACFB5407}" type="parTrans" cxnId="{2328154E-9594-4AEF-81FC-6CB362BF1E34}">
      <dgm:prSet/>
      <dgm:spPr/>
      <dgm:t>
        <a:bodyPr/>
        <a:lstStyle/>
        <a:p>
          <a:endParaRPr lang="en-US"/>
        </a:p>
      </dgm:t>
    </dgm:pt>
    <dgm:pt modelId="{11EA3689-ADB4-4DDA-8C50-D4BC4AC78B6F}" type="sibTrans" cxnId="{2328154E-9594-4AEF-81FC-6CB362BF1E34}">
      <dgm:prSet/>
      <dgm:spPr/>
      <dgm:t>
        <a:bodyPr/>
        <a:lstStyle/>
        <a:p>
          <a:endParaRPr lang="en-US"/>
        </a:p>
      </dgm:t>
    </dgm:pt>
    <dgm:pt modelId="{00635447-92EF-420E-99A1-556E2263D636}" type="pres">
      <dgm:prSet presAssocID="{304257A5-E2B7-4F6E-B101-367B11DD0D50}" presName="root" presStyleCnt="0">
        <dgm:presLayoutVars>
          <dgm:dir/>
          <dgm:resizeHandles val="exact"/>
        </dgm:presLayoutVars>
      </dgm:prSet>
      <dgm:spPr/>
    </dgm:pt>
    <dgm:pt modelId="{836AF441-F92C-4761-B1D9-4107A66ACB09}" type="pres">
      <dgm:prSet presAssocID="{94114F49-BC01-4958-8BA7-F5289BC57BCA}" presName="compNode" presStyleCnt="0"/>
      <dgm:spPr/>
    </dgm:pt>
    <dgm:pt modelId="{3440A86F-676E-4436-BD02-068726F50FF1}" type="pres">
      <dgm:prSet presAssocID="{94114F49-BC01-4958-8BA7-F5289BC57BCA}" presName="bgRect" presStyleLbl="bgShp" presStyleIdx="0" presStyleCnt="3"/>
      <dgm:spPr/>
    </dgm:pt>
    <dgm:pt modelId="{3DCD44EB-6990-49EF-89DF-E767F1F969CC}" type="pres">
      <dgm:prSet presAssocID="{94114F49-BC01-4958-8BA7-F5289BC57B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5845F91-6521-4C01-97C5-9087F2DCC659}" type="pres">
      <dgm:prSet presAssocID="{94114F49-BC01-4958-8BA7-F5289BC57BCA}" presName="spaceRect" presStyleCnt="0"/>
      <dgm:spPr/>
    </dgm:pt>
    <dgm:pt modelId="{93A29143-80B5-4B51-9B77-4526929EE941}" type="pres">
      <dgm:prSet presAssocID="{94114F49-BC01-4958-8BA7-F5289BC57BCA}" presName="parTx" presStyleLbl="revTx" presStyleIdx="0" presStyleCnt="4">
        <dgm:presLayoutVars>
          <dgm:chMax val="0"/>
          <dgm:chPref val="0"/>
        </dgm:presLayoutVars>
      </dgm:prSet>
      <dgm:spPr/>
    </dgm:pt>
    <dgm:pt modelId="{321EBC95-8415-459A-98F6-4EA6ABD90293}" type="pres">
      <dgm:prSet presAssocID="{53B8A483-BB76-4380-A140-285C0DC8EA62}" presName="sibTrans" presStyleCnt="0"/>
      <dgm:spPr/>
    </dgm:pt>
    <dgm:pt modelId="{C7A71307-6B0D-445E-9EF5-5D0F111B7090}" type="pres">
      <dgm:prSet presAssocID="{24DC7EE5-41C9-40E9-8033-5D601F70D511}" presName="compNode" presStyleCnt="0"/>
      <dgm:spPr/>
    </dgm:pt>
    <dgm:pt modelId="{BBC37BEA-1621-4219-9BA8-8A6F58B0AD68}" type="pres">
      <dgm:prSet presAssocID="{24DC7EE5-41C9-40E9-8033-5D601F70D511}" presName="bgRect" presStyleLbl="bgShp" presStyleIdx="1" presStyleCnt="3"/>
      <dgm:spPr/>
    </dgm:pt>
    <dgm:pt modelId="{F2366D16-0555-4465-A0C1-6D64BB392740}" type="pres">
      <dgm:prSet presAssocID="{24DC7EE5-41C9-40E9-8033-5D601F70D5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6212F14-460E-411D-B79D-D57CCC5B8C05}" type="pres">
      <dgm:prSet presAssocID="{24DC7EE5-41C9-40E9-8033-5D601F70D511}" presName="spaceRect" presStyleCnt="0"/>
      <dgm:spPr/>
    </dgm:pt>
    <dgm:pt modelId="{90392768-C2B6-47B0-B251-964BB045B37F}" type="pres">
      <dgm:prSet presAssocID="{24DC7EE5-41C9-40E9-8033-5D601F70D511}" presName="parTx" presStyleLbl="revTx" presStyleIdx="1" presStyleCnt="4">
        <dgm:presLayoutVars>
          <dgm:chMax val="0"/>
          <dgm:chPref val="0"/>
        </dgm:presLayoutVars>
      </dgm:prSet>
      <dgm:spPr/>
    </dgm:pt>
    <dgm:pt modelId="{731F4A5D-8C35-4277-933C-7352C09D73C0}" type="pres">
      <dgm:prSet presAssocID="{01E83E50-25F3-41B3-A643-B8DF3018E0AD}" presName="sibTrans" presStyleCnt="0"/>
      <dgm:spPr/>
    </dgm:pt>
    <dgm:pt modelId="{B5E18B6D-1654-4844-B2A6-EC0E04AB0B16}" type="pres">
      <dgm:prSet presAssocID="{CE6697C9-A054-471A-90FF-E8A829084044}" presName="compNode" presStyleCnt="0"/>
      <dgm:spPr/>
    </dgm:pt>
    <dgm:pt modelId="{331B8353-348B-407B-9862-3128AEB01EB1}" type="pres">
      <dgm:prSet presAssocID="{CE6697C9-A054-471A-90FF-E8A829084044}" presName="bgRect" presStyleLbl="bgShp" presStyleIdx="2" presStyleCnt="3"/>
      <dgm:spPr/>
    </dgm:pt>
    <dgm:pt modelId="{919E9D14-30B4-4020-ABEC-E4D30118B3F1}" type="pres">
      <dgm:prSet presAssocID="{CE6697C9-A054-471A-90FF-E8A8290840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5AC86022-7147-4802-A85E-D2BC8C1E8EEC}" type="pres">
      <dgm:prSet presAssocID="{CE6697C9-A054-471A-90FF-E8A829084044}" presName="spaceRect" presStyleCnt="0"/>
      <dgm:spPr/>
    </dgm:pt>
    <dgm:pt modelId="{910E940B-B890-4A01-85E3-C5BAEA53375E}" type="pres">
      <dgm:prSet presAssocID="{CE6697C9-A054-471A-90FF-E8A829084044}" presName="parTx" presStyleLbl="revTx" presStyleIdx="2" presStyleCnt="4">
        <dgm:presLayoutVars>
          <dgm:chMax val="0"/>
          <dgm:chPref val="0"/>
        </dgm:presLayoutVars>
      </dgm:prSet>
      <dgm:spPr/>
    </dgm:pt>
    <dgm:pt modelId="{E0D21B29-FB16-4AC1-B56E-0F6D388FBF05}" type="pres">
      <dgm:prSet presAssocID="{CE6697C9-A054-471A-90FF-E8A829084044}" presName="desTx" presStyleLbl="revTx" presStyleIdx="3" presStyleCnt="4">
        <dgm:presLayoutVars/>
      </dgm:prSet>
      <dgm:spPr/>
    </dgm:pt>
  </dgm:ptLst>
  <dgm:cxnLst>
    <dgm:cxn modelId="{2327C537-5B42-4B76-AFAB-13E49FB92E68}" srcId="{304257A5-E2B7-4F6E-B101-367B11DD0D50}" destId="{CE6697C9-A054-471A-90FF-E8A829084044}" srcOrd="2" destOrd="0" parTransId="{523AA91F-EED1-4F75-9F63-D91A7FE5D4FC}" sibTransId="{F98538DC-22EC-4344-AA28-70471578A876}"/>
    <dgm:cxn modelId="{3F31D25E-01F8-45DC-B301-249C079A5F46}" type="presOf" srcId="{CE6697C9-A054-471A-90FF-E8A829084044}" destId="{910E940B-B890-4A01-85E3-C5BAEA53375E}" srcOrd="0" destOrd="0" presId="urn:microsoft.com/office/officeart/2018/2/layout/IconVerticalSolidList"/>
    <dgm:cxn modelId="{F444C567-2C0D-4BE1-851E-46D13E8EFA71}" type="presOf" srcId="{31D0781D-7F7A-42F6-911C-E34A01B9978E}" destId="{E0D21B29-FB16-4AC1-B56E-0F6D388FBF05}" srcOrd="0" destOrd="2" presId="urn:microsoft.com/office/officeart/2018/2/layout/IconVerticalSolidList"/>
    <dgm:cxn modelId="{F593896A-1B6A-4041-9353-548E5E0F47EA}" srcId="{CE6697C9-A054-471A-90FF-E8A829084044}" destId="{81E28223-B978-4E0D-A650-043B60B3F391}" srcOrd="1" destOrd="0" parTransId="{2922100C-9FB3-4BE5-97FC-6A44D6B20DBC}" sibTransId="{2942D8ED-547D-439D-84CE-623AE0F75CF4}"/>
    <dgm:cxn modelId="{2328154E-9594-4AEF-81FC-6CB362BF1E34}" srcId="{CE6697C9-A054-471A-90FF-E8A829084044}" destId="{31D0781D-7F7A-42F6-911C-E34A01B9978E}" srcOrd="2" destOrd="0" parTransId="{E4F4675C-9596-4DC1-BFED-6D47ACFB5407}" sibTransId="{11EA3689-ADB4-4DDA-8C50-D4BC4AC78B6F}"/>
    <dgm:cxn modelId="{F8FA7652-C0DE-4DD8-8AA8-618D46A7D475}" type="presOf" srcId="{81E28223-B978-4E0D-A650-043B60B3F391}" destId="{E0D21B29-FB16-4AC1-B56E-0F6D388FBF05}" srcOrd="0" destOrd="1" presId="urn:microsoft.com/office/officeart/2018/2/layout/IconVerticalSolidList"/>
    <dgm:cxn modelId="{4D502258-873B-42E2-976C-E3E20FEC2590}" type="presOf" srcId="{0764C244-68B9-42C8-9C5A-EA71E977E487}" destId="{E0D21B29-FB16-4AC1-B56E-0F6D388FBF05}" srcOrd="0" destOrd="0" presId="urn:microsoft.com/office/officeart/2018/2/layout/IconVerticalSolidList"/>
    <dgm:cxn modelId="{E6D69993-AB2E-4390-9918-EE0A0AB255B2}" type="presOf" srcId="{304257A5-E2B7-4F6E-B101-367B11DD0D50}" destId="{00635447-92EF-420E-99A1-556E2263D636}" srcOrd="0" destOrd="0" presId="urn:microsoft.com/office/officeart/2018/2/layout/IconVerticalSolidList"/>
    <dgm:cxn modelId="{713020A5-4139-426F-9569-4A2897AE12CB}" srcId="{304257A5-E2B7-4F6E-B101-367B11DD0D50}" destId="{24DC7EE5-41C9-40E9-8033-5D601F70D511}" srcOrd="1" destOrd="0" parTransId="{125BDB6D-B5FD-464E-B2BE-CFAFD52779DD}" sibTransId="{01E83E50-25F3-41B3-A643-B8DF3018E0AD}"/>
    <dgm:cxn modelId="{6F419FAF-E9B2-449D-ABC1-5FEB7F08F632}" type="presOf" srcId="{24DC7EE5-41C9-40E9-8033-5D601F70D511}" destId="{90392768-C2B6-47B0-B251-964BB045B37F}" srcOrd="0" destOrd="0" presId="urn:microsoft.com/office/officeart/2018/2/layout/IconVerticalSolidList"/>
    <dgm:cxn modelId="{27ADCFBA-4F10-44AF-B695-34F63AE0D7F5}" srcId="{304257A5-E2B7-4F6E-B101-367B11DD0D50}" destId="{94114F49-BC01-4958-8BA7-F5289BC57BCA}" srcOrd="0" destOrd="0" parTransId="{12FF60F9-0F15-4E43-BEAF-40EF7C4E9CAA}" sibTransId="{53B8A483-BB76-4380-A140-285C0DC8EA62}"/>
    <dgm:cxn modelId="{FC98D2D4-E90A-416A-9472-B8063FC0D178}" srcId="{CE6697C9-A054-471A-90FF-E8A829084044}" destId="{0764C244-68B9-42C8-9C5A-EA71E977E487}" srcOrd="0" destOrd="0" parTransId="{C428AF2C-F683-42E5-BA14-3D183695C575}" sibTransId="{3BB5D0FA-0DB7-4DC0-8626-3444D4837A55}"/>
    <dgm:cxn modelId="{864459FB-5DA0-48B1-9510-27AE85C766AD}" type="presOf" srcId="{94114F49-BC01-4958-8BA7-F5289BC57BCA}" destId="{93A29143-80B5-4B51-9B77-4526929EE941}" srcOrd="0" destOrd="0" presId="urn:microsoft.com/office/officeart/2018/2/layout/IconVerticalSolidList"/>
    <dgm:cxn modelId="{27CFD275-964F-421C-B3D1-D010C2E698AD}" type="presParOf" srcId="{00635447-92EF-420E-99A1-556E2263D636}" destId="{836AF441-F92C-4761-B1D9-4107A66ACB09}" srcOrd="0" destOrd="0" presId="urn:microsoft.com/office/officeart/2018/2/layout/IconVerticalSolidList"/>
    <dgm:cxn modelId="{AF3EF23F-8941-4F97-BD7F-0C17C6B80823}" type="presParOf" srcId="{836AF441-F92C-4761-B1D9-4107A66ACB09}" destId="{3440A86F-676E-4436-BD02-068726F50FF1}" srcOrd="0" destOrd="0" presId="urn:microsoft.com/office/officeart/2018/2/layout/IconVerticalSolidList"/>
    <dgm:cxn modelId="{22EEFEB1-6567-4C1A-934C-9836B9F2CF77}" type="presParOf" srcId="{836AF441-F92C-4761-B1D9-4107A66ACB09}" destId="{3DCD44EB-6990-49EF-89DF-E767F1F969CC}" srcOrd="1" destOrd="0" presId="urn:microsoft.com/office/officeart/2018/2/layout/IconVerticalSolidList"/>
    <dgm:cxn modelId="{1B97D10D-0A7F-436C-A507-8780AC8FD2AB}" type="presParOf" srcId="{836AF441-F92C-4761-B1D9-4107A66ACB09}" destId="{A5845F91-6521-4C01-97C5-9087F2DCC659}" srcOrd="2" destOrd="0" presId="urn:microsoft.com/office/officeart/2018/2/layout/IconVerticalSolidList"/>
    <dgm:cxn modelId="{71D434B7-EA00-45B3-A7E4-AE93397445B9}" type="presParOf" srcId="{836AF441-F92C-4761-B1D9-4107A66ACB09}" destId="{93A29143-80B5-4B51-9B77-4526929EE941}" srcOrd="3" destOrd="0" presId="urn:microsoft.com/office/officeart/2018/2/layout/IconVerticalSolidList"/>
    <dgm:cxn modelId="{E919BA49-6BDE-4DF6-8D74-1E18FACB05A0}" type="presParOf" srcId="{00635447-92EF-420E-99A1-556E2263D636}" destId="{321EBC95-8415-459A-98F6-4EA6ABD90293}" srcOrd="1" destOrd="0" presId="urn:microsoft.com/office/officeart/2018/2/layout/IconVerticalSolidList"/>
    <dgm:cxn modelId="{5E328448-A22B-47F4-8568-ADF25382884B}" type="presParOf" srcId="{00635447-92EF-420E-99A1-556E2263D636}" destId="{C7A71307-6B0D-445E-9EF5-5D0F111B7090}" srcOrd="2" destOrd="0" presId="urn:microsoft.com/office/officeart/2018/2/layout/IconVerticalSolidList"/>
    <dgm:cxn modelId="{99B88B07-9533-4AB0-A748-0728FF277474}" type="presParOf" srcId="{C7A71307-6B0D-445E-9EF5-5D0F111B7090}" destId="{BBC37BEA-1621-4219-9BA8-8A6F58B0AD68}" srcOrd="0" destOrd="0" presId="urn:microsoft.com/office/officeart/2018/2/layout/IconVerticalSolidList"/>
    <dgm:cxn modelId="{00855437-005B-4CEF-9C6F-DC0C2D789677}" type="presParOf" srcId="{C7A71307-6B0D-445E-9EF5-5D0F111B7090}" destId="{F2366D16-0555-4465-A0C1-6D64BB392740}" srcOrd="1" destOrd="0" presId="urn:microsoft.com/office/officeart/2018/2/layout/IconVerticalSolidList"/>
    <dgm:cxn modelId="{695B613B-8E3D-4B51-AB28-9A83A7FE20DA}" type="presParOf" srcId="{C7A71307-6B0D-445E-9EF5-5D0F111B7090}" destId="{E6212F14-460E-411D-B79D-D57CCC5B8C05}" srcOrd="2" destOrd="0" presId="urn:microsoft.com/office/officeart/2018/2/layout/IconVerticalSolidList"/>
    <dgm:cxn modelId="{45BD8717-4380-4266-852B-89267AA3DA09}" type="presParOf" srcId="{C7A71307-6B0D-445E-9EF5-5D0F111B7090}" destId="{90392768-C2B6-47B0-B251-964BB045B37F}" srcOrd="3" destOrd="0" presId="urn:microsoft.com/office/officeart/2018/2/layout/IconVerticalSolidList"/>
    <dgm:cxn modelId="{36387B32-4D7C-4491-B2D8-A1BA2741C068}" type="presParOf" srcId="{00635447-92EF-420E-99A1-556E2263D636}" destId="{731F4A5D-8C35-4277-933C-7352C09D73C0}" srcOrd="3" destOrd="0" presId="urn:microsoft.com/office/officeart/2018/2/layout/IconVerticalSolidList"/>
    <dgm:cxn modelId="{7BA7A6FF-F9AE-4058-AAEA-81D993AA749C}" type="presParOf" srcId="{00635447-92EF-420E-99A1-556E2263D636}" destId="{B5E18B6D-1654-4844-B2A6-EC0E04AB0B16}" srcOrd="4" destOrd="0" presId="urn:microsoft.com/office/officeart/2018/2/layout/IconVerticalSolidList"/>
    <dgm:cxn modelId="{295EAE68-84F2-41FA-B89B-365A46B2A5C2}" type="presParOf" srcId="{B5E18B6D-1654-4844-B2A6-EC0E04AB0B16}" destId="{331B8353-348B-407B-9862-3128AEB01EB1}" srcOrd="0" destOrd="0" presId="urn:microsoft.com/office/officeart/2018/2/layout/IconVerticalSolidList"/>
    <dgm:cxn modelId="{AC1884B9-6CCE-414D-B6DB-9A5BD805E9D6}" type="presParOf" srcId="{B5E18B6D-1654-4844-B2A6-EC0E04AB0B16}" destId="{919E9D14-30B4-4020-ABEC-E4D30118B3F1}" srcOrd="1" destOrd="0" presId="urn:microsoft.com/office/officeart/2018/2/layout/IconVerticalSolidList"/>
    <dgm:cxn modelId="{101D4E2C-45F5-4BF8-92B9-A3DDDB4708AB}" type="presParOf" srcId="{B5E18B6D-1654-4844-B2A6-EC0E04AB0B16}" destId="{5AC86022-7147-4802-A85E-D2BC8C1E8EEC}" srcOrd="2" destOrd="0" presId="urn:microsoft.com/office/officeart/2018/2/layout/IconVerticalSolidList"/>
    <dgm:cxn modelId="{A01C1198-31D3-4EAD-A266-7BD5E7CB46C0}" type="presParOf" srcId="{B5E18B6D-1654-4844-B2A6-EC0E04AB0B16}" destId="{910E940B-B890-4A01-85E3-C5BAEA53375E}" srcOrd="3" destOrd="0" presId="urn:microsoft.com/office/officeart/2018/2/layout/IconVerticalSolidList"/>
    <dgm:cxn modelId="{390F261A-31A4-4F4B-9DEE-95F64AC58B7A}" type="presParOf" srcId="{B5E18B6D-1654-4844-B2A6-EC0E04AB0B16}" destId="{E0D21B29-FB16-4AC1-B56E-0F6D388FBF0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3AA9F-FF14-48F7-872E-36E6818FDAF2}">
      <dsp:nvSpPr>
        <dsp:cNvPr id="0" name=""/>
        <dsp:cNvSpPr/>
      </dsp:nvSpPr>
      <dsp:spPr>
        <a:xfrm>
          <a:off x="157178" y="193958"/>
          <a:ext cx="1307447" cy="130744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B267C1-BF51-4A56-8760-136C3E9ECF18}">
      <dsp:nvSpPr>
        <dsp:cNvPr id="0" name=""/>
        <dsp:cNvSpPr/>
      </dsp:nvSpPr>
      <dsp:spPr>
        <a:xfrm>
          <a:off x="431742" y="468522"/>
          <a:ext cx="758319" cy="758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9C3B5C-F4E5-4CED-9581-AD8391D9ED6B}">
      <dsp:nvSpPr>
        <dsp:cNvPr id="0" name=""/>
        <dsp:cNvSpPr/>
      </dsp:nvSpPr>
      <dsp:spPr>
        <a:xfrm>
          <a:off x="1744792" y="193958"/>
          <a:ext cx="3081839" cy="1307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Patients (large amount  of data on breast Cancer)</a:t>
          </a:r>
        </a:p>
      </dsp:txBody>
      <dsp:txXfrm>
        <a:off x="1744792" y="193958"/>
        <a:ext cx="3081839" cy="1307447"/>
      </dsp:txXfrm>
    </dsp:sp>
    <dsp:sp modelId="{4B797A53-EABA-4311-9C57-DFA0EA1A3620}">
      <dsp:nvSpPr>
        <dsp:cNvPr id="0" name=""/>
        <dsp:cNvSpPr/>
      </dsp:nvSpPr>
      <dsp:spPr>
        <a:xfrm>
          <a:off x="5363619" y="193958"/>
          <a:ext cx="1307447" cy="130744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E563C0-C3D8-4F8C-952F-7A944BC5F4B3}">
      <dsp:nvSpPr>
        <dsp:cNvPr id="0" name=""/>
        <dsp:cNvSpPr/>
      </dsp:nvSpPr>
      <dsp:spPr>
        <a:xfrm>
          <a:off x="5638183" y="468522"/>
          <a:ext cx="758319" cy="758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61C2AB-CA32-449F-ABAC-ECFA57C674C1}">
      <dsp:nvSpPr>
        <dsp:cNvPr id="0" name=""/>
        <dsp:cNvSpPr/>
      </dsp:nvSpPr>
      <dsp:spPr>
        <a:xfrm>
          <a:off x="6951233" y="193958"/>
          <a:ext cx="3081839" cy="1307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Doctors</a:t>
          </a:r>
        </a:p>
      </dsp:txBody>
      <dsp:txXfrm>
        <a:off x="6951233" y="193958"/>
        <a:ext cx="3081839" cy="1307447"/>
      </dsp:txXfrm>
    </dsp:sp>
    <dsp:sp modelId="{3A64F2C7-D8A4-490F-89AC-BFBA5CE7A9D4}">
      <dsp:nvSpPr>
        <dsp:cNvPr id="0" name=""/>
        <dsp:cNvSpPr/>
      </dsp:nvSpPr>
      <dsp:spPr>
        <a:xfrm>
          <a:off x="157178" y="2116439"/>
          <a:ext cx="1307447" cy="130744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751E4A-3775-47F7-A9FC-C3B7021921F6}">
      <dsp:nvSpPr>
        <dsp:cNvPr id="0" name=""/>
        <dsp:cNvSpPr/>
      </dsp:nvSpPr>
      <dsp:spPr>
        <a:xfrm>
          <a:off x="431742" y="2391003"/>
          <a:ext cx="758319" cy="7583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80F191-3D25-45EC-A052-D5871A0A8BB0}">
      <dsp:nvSpPr>
        <dsp:cNvPr id="0" name=""/>
        <dsp:cNvSpPr/>
      </dsp:nvSpPr>
      <dsp:spPr>
        <a:xfrm>
          <a:off x="1744792" y="2116439"/>
          <a:ext cx="3081839" cy="1307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Financial Consultants</a:t>
          </a:r>
        </a:p>
      </dsp:txBody>
      <dsp:txXfrm>
        <a:off x="1744792" y="2116439"/>
        <a:ext cx="3081839" cy="1307447"/>
      </dsp:txXfrm>
    </dsp:sp>
    <dsp:sp modelId="{930B1504-63BE-45A5-A2B1-3941C25DFEBF}">
      <dsp:nvSpPr>
        <dsp:cNvPr id="0" name=""/>
        <dsp:cNvSpPr/>
      </dsp:nvSpPr>
      <dsp:spPr>
        <a:xfrm>
          <a:off x="5363619" y="2116439"/>
          <a:ext cx="1307447" cy="130744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443931-295F-4F4E-ACCE-66214187431A}">
      <dsp:nvSpPr>
        <dsp:cNvPr id="0" name=""/>
        <dsp:cNvSpPr/>
      </dsp:nvSpPr>
      <dsp:spPr>
        <a:xfrm>
          <a:off x="5638183" y="2391003"/>
          <a:ext cx="758319" cy="7583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C54F5-2B63-4DD3-9A0D-58A4178224E4}">
      <dsp:nvSpPr>
        <dsp:cNvPr id="0" name=""/>
        <dsp:cNvSpPr/>
      </dsp:nvSpPr>
      <dsp:spPr>
        <a:xfrm>
          <a:off x="6951233" y="2116439"/>
          <a:ext cx="3081839" cy="1307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Hospital</a:t>
          </a:r>
        </a:p>
      </dsp:txBody>
      <dsp:txXfrm>
        <a:off x="6951233" y="2116439"/>
        <a:ext cx="3081839" cy="1307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653D4-A0F5-45F4-9C2A-50099EB314E1}">
      <dsp:nvSpPr>
        <dsp:cNvPr id="0" name=""/>
        <dsp:cNvSpPr/>
      </dsp:nvSpPr>
      <dsp:spPr>
        <a:xfrm>
          <a:off x="0" y="338984"/>
          <a:ext cx="6513603" cy="167821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Higher possibility </a:t>
          </a:r>
          <a:r>
            <a:rPr lang="en-US" sz="3000" kern="1200"/>
            <a:t>of patients seeking treatment</a:t>
          </a:r>
        </a:p>
      </dsp:txBody>
      <dsp:txXfrm>
        <a:off x="81924" y="420908"/>
        <a:ext cx="6349755" cy="1514370"/>
      </dsp:txXfrm>
    </dsp:sp>
    <dsp:sp modelId="{D0A725B3-178B-4B9F-AA92-12CC7DB91F6C}">
      <dsp:nvSpPr>
        <dsp:cNvPr id="0" name=""/>
        <dsp:cNvSpPr/>
      </dsp:nvSpPr>
      <dsp:spPr>
        <a:xfrm>
          <a:off x="0" y="2103603"/>
          <a:ext cx="6513603" cy="167821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Patients are able to view the various treatment plans</a:t>
          </a:r>
        </a:p>
      </dsp:txBody>
      <dsp:txXfrm>
        <a:off x="81924" y="2185527"/>
        <a:ext cx="6349755" cy="1514370"/>
      </dsp:txXfrm>
    </dsp:sp>
    <dsp:sp modelId="{CE90A531-AC38-4AC4-A60C-892C054F5A4F}">
      <dsp:nvSpPr>
        <dsp:cNvPr id="0" name=""/>
        <dsp:cNvSpPr/>
      </dsp:nvSpPr>
      <dsp:spPr>
        <a:xfrm>
          <a:off x="0" y="3868222"/>
          <a:ext cx="6513603" cy="167821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Historical treatment cost and benefit data, it might help them to make better decisions on seeking treatment early</a:t>
          </a:r>
        </a:p>
      </dsp:txBody>
      <dsp:txXfrm>
        <a:off x="81924" y="3950146"/>
        <a:ext cx="6349755" cy="1514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0A86F-676E-4436-BD02-068726F50FF1}">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D44EB-6990-49EF-89DF-E767F1F969CC}">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29143-80B5-4B51-9B77-4526929EE941}">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Data: patient historical data</a:t>
          </a:r>
        </a:p>
      </dsp:txBody>
      <dsp:txXfrm>
        <a:off x="1941716" y="718"/>
        <a:ext cx="4571887" cy="1681139"/>
      </dsp:txXfrm>
    </dsp:sp>
    <dsp:sp modelId="{BBC37BEA-1621-4219-9BA8-8A6F58B0AD68}">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366D16-0555-4465-A0C1-6D64BB392740}">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392768-C2B6-47B0-B251-964BB045B37F}">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Backend: Python algorithm for clustering and predictive analytics. </a:t>
          </a:r>
        </a:p>
      </dsp:txBody>
      <dsp:txXfrm>
        <a:off x="1941716" y="2102143"/>
        <a:ext cx="4571887" cy="1681139"/>
      </dsp:txXfrm>
    </dsp:sp>
    <dsp:sp modelId="{331B8353-348B-407B-9862-3128AEB01EB1}">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9E9D14-30B4-4020-ABEC-E4D30118B3F1}">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0E940B-B890-4A01-85E3-C5BAEA53375E}">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Platform/output: </a:t>
          </a:r>
        </a:p>
      </dsp:txBody>
      <dsp:txXfrm>
        <a:off x="1941716" y="4203567"/>
        <a:ext cx="2931121" cy="1681139"/>
      </dsp:txXfrm>
    </dsp:sp>
    <dsp:sp modelId="{E0D21B29-FB16-4AC1-B56E-0F6D388FBF05}">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90000"/>
            </a:lnSpc>
            <a:spcBef>
              <a:spcPct val="0"/>
            </a:spcBef>
            <a:spcAft>
              <a:spcPct val="35000"/>
            </a:spcAft>
            <a:buNone/>
          </a:pPr>
          <a:r>
            <a:rPr lang="en-US" sz="1400" kern="1200"/>
            <a:t>Web based. </a:t>
          </a:r>
        </a:p>
        <a:p>
          <a:pPr marL="0" lvl="0" indent="0" algn="l" defTabSz="622300">
            <a:lnSpc>
              <a:spcPct val="90000"/>
            </a:lnSpc>
            <a:spcBef>
              <a:spcPct val="0"/>
            </a:spcBef>
            <a:spcAft>
              <a:spcPct val="35000"/>
            </a:spcAft>
            <a:buNone/>
          </a:pPr>
          <a:r>
            <a:rPr lang="en-US" sz="1400" kern="1200"/>
            <a:t>useful views and selection models. </a:t>
          </a:r>
        </a:p>
        <a:p>
          <a:pPr marL="0" lvl="0" indent="0" algn="l" defTabSz="622300">
            <a:lnSpc>
              <a:spcPct val="90000"/>
            </a:lnSpc>
            <a:spcBef>
              <a:spcPct val="0"/>
            </a:spcBef>
            <a:spcAft>
              <a:spcPct val="35000"/>
            </a:spcAft>
            <a:buNone/>
          </a:pPr>
          <a:r>
            <a:rPr lang="en-US" sz="1400" kern="1200"/>
            <a:t>Cost prediction.</a:t>
          </a:r>
        </a:p>
      </dsp:txBody>
      <dsp:txXfrm>
        <a:off x="4872838" y="4203567"/>
        <a:ext cx="1640765"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513C-8686-4CAD-BD10-65AEE94D30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575758-208E-4947-874E-3B671C8563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50590D-58C8-4872-8D93-988BA6FD3788}"/>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5" name="Footer Placeholder 4">
            <a:extLst>
              <a:ext uri="{FF2B5EF4-FFF2-40B4-BE49-F238E27FC236}">
                <a16:creationId xmlns:a16="http://schemas.microsoft.com/office/drawing/2014/main" id="{E684B0DD-3A12-453D-99ED-7CEA96A0E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9E2E1C-450F-4C3B-A036-605E1678FF65}"/>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3371612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04D4-EEA3-42DA-8D0D-69C813F702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0CA29B-5943-442D-B0FE-77F09078C9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42DCB-59C6-428B-9ED9-05BFB0CDAAEA}"/>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5" name="Footer Placeholder 4">
            <a:extLst>
              <a:ext uri="{FF2B5EF4-FFF2-40B4-BE49-F238E27FC236}">
                <a16:creationId xmlns:a16="http://schemas.microsoft.com/office/drawing/2014/main" id="{84C5CF14-B1DB-4A81-A999-29C89A3CEA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D7038-32A1-40C4-8127-1AAB30B8BE62}"/>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2833187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B9B1F-5DEA-4FA4-B30F-8D960CA09C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E21C9B-45D9-490A-8182-14DF3A0D4D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10D8A-8A1E-45A0-B272-9778683AD023}"/>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5" name="Footer Placeholder 4">
            <a:extLst>
              <a:ext uri="{FF2B5EF4-FFF2-40B4-BE49-F238E27FC236}">
                <a16:creationId xmlns:a16="http://schemas.microsoft.com/office/drawing/2014/main" id="{D18039A1-6DD9-4BED-8BC8-9160568E1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FCD71-3478-4AAB-9BF0-E949E5DA1644}"/>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2384077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28EA-3C87-48DE-9AC0-8F8396F8CB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8B6EE0-1247-4C53-8710-0C1BAC78C7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FB4602-DFF0-4259-897B-E01F8A0D2259}"/>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5" name="Footer Placeholder 4">
            <a:extLst>
              <a:ext uri="{FF2B5EF4-FFF2-40B4-BE49-F238E27FC236}">
                <a16:creationId xmlns:a16="http://schemas.microsoft.com/office/drawing/2014/main" id="{784A8665-3378-4067-8E42-3D24DAA6D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A9761-307A-4FE9-A979-7846D5A97951}"/>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98900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D15D-39EE-44ED-AD39-A52C69E859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66B4C5-6348-4DB1-9BC6-0E6CA45768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325075-09CF-4E6B-9A88-1F7611DF5062}"/>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5" name="Footer Placeholder 4">
            <a:extLst>
              <a:ext uri="{FF2B5EF4-FFF2-40B4-BE49-F238E27FC236}">
                <a16:creationId xmlns:a16="http://schemas.microsoft.com/office/drawing/2014/main" id="{E3CD8915-DEAA-4C3B-A58B-E94D7301C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90580E-E91A-4B72-9977-D816BE8EF990}"/>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1352257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0FB6-691A-42F3-A0DB-745A8556B3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77B3D3-4CBE-4D97-BAE9-E2AC9502AC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17F1E7-2686-4E7B-82FA-2197073150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D693F7-516A-4404-B27D-41B5C040C0D8}"/>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6" name="Footer Placeholder 5">
            <a:extLst>
              <a:ext uri="{FF2B5EF4-FFF2-40B4-BE49-F238E27FC236}">
                <a16:creationId xmlns:a16="http://schemas.microsoft.com/office/drawing/2014/main" id="{1AFFACAE-8107-4AA1-8B0F-2817C517D2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E3682E-187B-49F5-8417-4AFB85E443F9}"/>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53569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63C1-2983-4CCD-9F44-D781E1AF49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8BE91F-0BDA-4722-A8C0-8161A89CB9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61066A-EACF-4C84-B283-1EB01148F2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8DE94E-D1A8-4652-9F52-11DBABDC6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7EC79A-70A5-4F3B-A678-C2FC4A2B0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7A7925-F2C1-4A43-8B12-872C92480950}"/>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8" name="Footer Placeholder 7">
            <a:extLst>
              <a:ext uri="{FF2B5EF4-FFF2-40B4-BE49-F238E27FC236}">
                <a16:creationId xmlns:a16="http://schemas.microsoft.com/office/drawing/2014/main" id="{0986EF41-F3E0-49FC-818C-2CCA3F2576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E1B9AF-AAB5-4A52-A9C6-ECAD3A3EC05A}"/>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3595580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355E-A160-401C-B148-1F6BFDE65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03AE59-E55D-4675-8DB7-41D6712E6BF5}"/>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4" name="Footer Placeholder 3">
            <a:extLst>
              <a:ext uri="{FF2B5EF4-FFF2-40B4-BE49-F238E27FC236}">
                <a16:creationId xmlns:a16="http://schemas.microsoft.com/office/drawing/2014/main" id="{D3B523C9-E493-4D23-B9FE-0BC6D5CE1E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54F457-B4E9-4AC5-A758-A02EF973AA28}"/>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1920629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35CAF-8811-494A-AA8D-57F5AE6F2DE0}"/>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3" name="Footer Placeholder 2">
            <a:extLst>
              <a:ext uri="{FF2B5EF4-FFF2-40B4-BE49-F238E27FC236}">
                <a16:creationId xmlns:a16="http://schemas.microsoft.com/office/drawing/2014/main" id="{178AE698-B6FD-4A1C-AFF2-6D10E822D6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18D58E-3B4A-4A5A-AB48-78C36831C894}"/>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49701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0680-52E0-42DE-B9EE-FA2F049FA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354839-90D9-40AA-9D38-D5E8118186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CC6224-37C2-420A-B303-2846A3995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03A775-EBA0-4B60-B9C6-52B373733CF9}"/>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6" name="Footer Placeholder 5">
            <a:extLst>
              <a:ext uri="{FF2B5EF4-FFF2-40B4-BE49-F238E27FC236}">
                <a16:creationId xmlns:a16="http://schemas.microsoft.com/office/drawing/2014/main" id="{0B39A6EB-14D7-408F-B72B-964BD0FA92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6FC63-556C-4577-8B97-56138CC8E5BE}"/>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259400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76D3-C433-4BD5-8415-420B1D73B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3C0CBE-7759-4546-AE26-5505ED3294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57E586-ED38-4DA9-A5FA-EFB17ECCE0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846D5-9CBE-4DF4-84B2-899A1F054FD2}"/>
              </a:ext>
            </a:extLst>
          </p:cNvPr>
          <p:cNvSpPr>
            <a:spLocks noGrp="1"/>
          </p:cNvSpPr>
          <p:nvPr>
            <p:ph type="dt" sz="half" idx="10"/>
          </p:nvPr>
        </p:nvSpPr>
        <p:spPr/>
        <p:txBody>
          <a:bodyPr/>
          <a:lstStyle/>
          <a:p>
            <a:fld id="{EB450FB0-1436-4E60-9ABC-3B88E9F966C8}" type="datetimeFigureOut">
              <a:rPr lang="en-US" smtClean="0"/>
              <a:t>9/23/2019</a:t>
            </a:fld>
            <a:endParaRPr lang="en-US"/>
          </a:p>
        </p:txBody>
      </p:sp>
      <p:sp>
        <p:nvSpPr>
          <p:cNvPr id="6" name="Footer Placeholder 5">
            <a:extLst>
              <a:ext uri="{FF2B5EF4-FFF2-40B4-BE49-F238E27FC236}">
                <a16:creationId xmlns:a16="http://schemas.microsoft.com/office/drawing/2014/main" id="{8133B23D-F8F9-4822-ABB1-9DFA8D13D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1A420-2EAD-45F4-890F-712A00C3E610}"/>
              </a:ext>
            </a:extLst>
          </p:cNvPr>
          <p:cNvSpPr>
            <a:spLocks noGrp="1"/>
          </p:cNvSpPr>
          <p:nvPr>
            <p:ph type="sldNum" sz="quarter" idx="12"/>
          </p:nvPr>
        </p:nvSpPr>
        <p:spPr/>
        <p:txBody>
          <a:bodyPr/>
          <a:lstStyle/>
          <a:p>
            <a:fld id="{B47B3BCF-E214-46DD-822B-6BD3F5AF7262}" type="slidenum">
              <a:rPr lang="en-US" smtClean="0"/>
              <a:t>‹#›</a:t>
            </a:fld>
            <a:endParaRPr lang="en-US"/>
          </a:p>
        </p:txBody>
      </p:sp>
    </p:spTree>
    <p:extLst>
      <p:ext uri="{BB962C8B-B14F-4D97-AF65-F5344CB8AC3E}">
        <p14:creationId xmlns:p14="http://schemas.microsoft.com/office/powerpoint/2010/main" val="2801371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356E44-9B8B-4F33-838B-5B4B9F7888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3AA227-85AB-4ACE-AC58-8FC651FC3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BE6A4-3D21-4C02-A72D-3789A5795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450FB0-1436-4E60-9ABC-3B88E9F966C8}" type="datetimeFigureOut">
              <a:rPr lang="en-US" smtClean="0"/>
              <a:t>9/23/2019</a:t>
            </a:fld>
            <a:endParaRPr lang="en-US"/>
          </a:p>
        </p:txBody>
      </p:sp>
      <p:sp>
        <p:nvSpPr>
          <p:cNvPr id="5" name="Footer Placeholder 4">
            <a:extLst>
              <a:ext uri="{FF2B5EF4-FFF2-40B4-BE49-F238E27FC236}">
                <a16:creationId xmlns:a16="http://schemas.microsoft.com/office/drawing/2014/main" id="{AA29876D-3D5B-4852-91B5-EA1E84B73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433809-7787-419E-A65B-FAB7D69E38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B3BCF-E214-46DD-822B-6BD3F5AF7262}" type="slidenum">
              <a:rPr lang="en-US" smtClean="0"/>
              <a:t>‹#›</a:t>
            </a:fld>
            <a:endParaRPr lang="en-US"/>
          </a:p>
        </p:txBody>
      </p:sp>
    </p:spTree>
    <p:extLst>
      <p:ext uri="{BB962C8B-B14F-4D97-AF65-F5344CB8AC3E}">
        <p14:creationId xmlns:p14="http://schemas.microsoft.com/office/powerpoint/2010/main" val="3508387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6F989-1377-4B4D-AA94-B609170427A2}"/>
              </a:ext>
            </a:extLst>
          </p:cNvPr>
          <p:cNvSpPr>
            <a:spLocks noGrp="1"/>
          </p:cNvSpPr>
          <p:nvPr>
            <p:ph type="ctrTitle"/>
          </p:nvPr>
        </p:nvSpPr>
        <p:spPr>
          <a:xfrm>
            <a:off x="1524000" y="1376362"/>
            <a:ext cx="9144000" cy="2603274"/>
          </a:xfrm>
        </p:spPr>
        <p:txBody>
          <a:bodyPr>
            <a:normAutofit/>
          </a:bodyPr>
          <a:lstStyle/>
          <a:p>
            <a:r>
              <a:rPr lang="en-US" sz="5400" b="1"/>
              <a:t>NCCS</a:t>
            </a:r>
          </a:p>
        </p:txBody>
      </p:sp>
      <p:sp>
        <p:nvSpPr>
          <p:cNvPr id="3" name="Subtitle 2">
            <a:extLst>
              <a:ext uri="{FF2B5EF4-FFF2-40B4-BE49-F238E27FC236}">
                <a16:creationId xmlns:a16="http://schemas.microsoft.com/office/drawing/2014/main" id="{761AD67F-4A70-4D4D-934A-B0FFA242680A}"/>
              </a:ext>
            </a:extLst>
          </p:cNvPr>
          <p:cNvSpPr>
            <a:spLocks noGrp="1"/>
          </p:cNvSpPr>
          <p:nvPr>
            <p:ph type="subTitle" idx="1"/>
          </p:nvPr>
        </p:nvSpPr>
        <p:spPr>
          <a:xfrm>
            <a:off x="1524000" y="4118088"/>
            <a:ext cx="9144000" cy="1393711"/>
          </a:xfrm>
        </p:spPr>
        <p:txBody>
          <a:bodyPr>
            <a:normAutofit/>
          </a:bodyPr>
          <a:lstStyle/>
          <a:p>
            <a:r>
              <a:rPr lang="en-US"/>
              <a:t>Cost Projection</a:t>
            </a:r>
          </a:p>
        </p:txBody>
      </p:sp>
    </p:spTree>
    <p:extLst>
      <p:ext uri="{BB962C8B-B14F-4D97-AF65-F5344CB8AC3E}">
        <p14:creationId xmlns:p14="http://schemas.microsoft.com/office/powerpoint/2010/main" val="3689072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74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F791ABA-5E7D-47BF-9E7E-CB3A83C96910}"/>
              </a:ext>
            </a:extLst>
          </p:cNvPr>
          <p:cNvPicPr>
            <a:picLocks noChangeAspect="1"/>
          </p:cNvPicPr>
          <p:nvPr/>
        </p:nvPicPr>
        <p:blipFill rotWithShape="1">
          <a:blip r:embed="rId2"/>
          <a:srcRect l="15858" r="16027" b="1"/>
          <a:stretch/>
        </p:blipFill>
        <p:spPr>
          <a:xfrm rot="16200000">
            <a:off x="3310467" y="-2023533"/>
            <a:ext cx="5571066" cy="10905066"/>
          </a:xfrm>
          <a:prstGeom prst="rect">
            <a:avLst/>
          </a:prstGeom>
        </p:spPr>
      </p:pic>
      <p:sp>
        <p:nvSpPr>
          <p:cNvPr id="9" name="Rectangle 8">
            <a:extLst>
              <a:ext uri="{FF2B5EF4-FFF2-40B4-BE49-F238E27FC236}">
                <a16:creationId xmlns:a16="http://schemas.microsoft.com/office/drawing/2014/main" id="{4C61BD32-7542-4D52-BA5A-3ADE869BF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92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25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DF13CAC-7CFD-46EF-B3E2-4E9DC4A29FA9}"/>
              </a:ext>
            </a:extLst>
          </p:cNvPr>
          <p:cNvPicPr>
            <a:picLocks noChangeAspect="1"/>
          </p:cNvPicPr>
          <p:nvPr/>
        </p:nvPicPr>
        <p:blipFill>
          <a:blip r:embed="rId2"/>
          <a:stretch>
            <a:fillRect/>
          </a:stretch>
        </p:blipFill>
        <p:spPr>
          <a:xfrm rot="16200000">
            <a:off x="3310467" y="-285044"/>
            <a:ext cx="5571066" cy="7428088"/>
          </a:xfrm>
          <a:prstGeom prst="rect">
            <a:avLst/>
          </a:prstGeom>
        </p:spPr>
      </p:pic>
    </p:spTree>
    <p:extLst>
      <p:ext uri="{BB962C8B-B14F-4D97-AF65-F5344CB8AC3E}">
        <p14:creationId xmlns:p14="http://schemas.microsoft.com/office/powerpoint/2010/main" val="303739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45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54A219F-DE56-435C-882C-1E0549353627}"/>
              </a:ext>
            </a:extLst>
          </p:cNvPr>
          <p:cNvPicPr>
            <a:picLocks noChangeAspect="1"/>
          </p:cNvPicPr>
          <p:nvPr/>
        </p:nvPicPr>
        <p:blipFill>
          <a:blip r:embed="rId2"/>
          <a:stretch>
            <a:fillRect/>
          </a:stretch>
        </p:blipFill>
        <p:spPr>
          <a:xfrm rot="16200000">
            <a:off x="3310467" y="-285044"/>
            <a:ext cx="5571066" cy="7428088"/>
          </a:xfrm>
          <a:prstGeom prst="rect">
            <a:avLst/>
          </a:prstGeom>
        </p:spPr>
      </p:pic>
    </p:spTree>
    <p:extLst>
      <p:ext uri="{BB962C8B-B14F-4D97-AF65-F5344CB8AC3E}">
        <p14:creationId xmlns:p14="http://schemas.microsoft.com/office/powerpoint/2010/main" val="51797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1E99-B854-48C2-AAEF-5EAD63A9C741}"/>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103E896-7FC7-4179-93A9-91ECA4E71852}"/>
              </a:ext>
            </a:extLst>
          </p:cNvPr>
          <p:cNvSpPr>
            <a:spLocks noGrp="1"/>
          </p:cNvSpPr>
          <p:nvPr>
            <p:ph idx="1"/>
          </p:nvPr>
        </p:nvSpPr>
        <p:spPr/>
        <p:txBody>
          <a:bodyPr>
            <a:normAutofit/>
          </a:bodyPr>
          <a:lstStyle/>
          <a:p>
            <a:pPr marL="0" indent="0" fontAlgn="base">
              <a:buNone/>
            </a:pPr>
            <a:r>
              <a:rPr lang="en-US" sz="3600" dirty="0">
                <a:solidFill>
                  <a:schemeClr val="accent1">
                    <a:lumMod val="75000"/>
                  </a:schemeClr>
                </a:solidFill>
              </a:rPr>
              <a:t>Worst-case scenario metrics → patients not willing to undergo treatment due to cost counseling </a:t>
            </a:r>
          </a:p>
          <a:p>
            <a:pPr fontAlgn="base"/>
            <a:r>
              <a:rPr lang="en-US" dirty="0"/>
              <a:t>likely due to the current structure of pricing metrics which functions by “worst case scenario costing” and fails to help customers visualize the cost in a timeline perspective. </a:t>
            </a:r>
          </a:p>
          <a:p>
            <a:pPr fontAlgn="base"/>
            <a:r>
              <a:rPr lang="en-US" dirty="0">
                <a:solidFill>
                  <a:srgbClr val="FF0000"/>
                </a:solidFill>
              </a:rPr>
              <a:t>This lack of informational awareness impedes some of these patients from getting treatment early or when it is dire. (NEED TO REPHRASE TO REFLECT: MAKING DECISION MAKING MORE INFORMED, instead of the patients didn’t know and turn away because of price)</a:t>
            </a:r>
            <a:endParaRPr lang="en-US" dirty="0"/>
          </a:p>
          <a:p>
            <a:endParaRPr lang="en-US" dirty="0"/>
          </a:p>
        </p:txBody>
      </p:sp>
    </p:spTree>
    <p:extLst>
      <p:ext uri="{BB962C8B-B14F-4D97-AF65-F5344CB8AC3E}">
        <p14:creationId xmlns:p14="http://schemas.microsoft.com/office/powerpoint/2010/main" val="111889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91D6C-4957-4AC1-B9CC-9E2C5E594016}"/>
              </a:ext>
            </a:extLst>
          </p:cNvPr>
          <p:cNvSpPr>
            <a:spLocks noGrp="1"/>
          </p:cNvSpPr>
          <p:nvPr>
            <p:ph type="title"/>
          </p:nvPr>
        </p:nvSpPr>
        <p:spPr>
          <a:xfrm>
            <a:off x="838200" y="631825"/>
            <a:ext cx="10515600" cy="1325563"/>
          </a:xfrm>
        </p:spPr>
        <p:txBody>
          <a:bodyPr>
            <a:normAutofit/>
          </a:bodyPr>
          <a:lstStyle/>
          <a:p>
            <a:r>
              <a:rPr lang="en-US" dirty="0"/>
              <a:t>Problems:</a:t>
            </a:r>
          </a:p>
        </p:txBody>
      </p:sp>
      <p:sp>
        <p:nvSpPr>
          <p:cNvPr id="3" name="Content Placeholder 2">
            <a:extLst>
              <a:ext uri="{FF2B5EF4-FFF2-40B4-BE49-F238E27FC236}">
                <a16:creationId xmlns:a16="http://schemas.microsoft.com/office/drawing/2014/main" id="{AC738D7E-0C3F-4797-A47A-34D601FF2A7C}"/>
              </a:ext>
            </a:extLst>
          </p:cNvPr>
          <p:cNvSpPr>
            <a:spLocks noGrp="1"/>
          </p:cNvSpPr>
          <p:nvPr>
            <p:ph idx="1"/>
          </p:nvPr>
        </p:nvSpPr>
        <p:spPr>
          <a:xfrm>
            <a:off x="838200" y="2057400"/>
            <a:ext cx="10515600" cy="3871762"/>
          </a:xfrm>
        </p:spPr>
        <p:txBody>
          <a:bodyPr>
            <a:normAutofit/>
          </a:bodyPr>
          <a:lstStyle/>
          <a:p>
            <a:r>
              <a:rPr lang="en-US" sz="2400" dirty="0"/>
              <a:t>Cost counseling:</a:t>
            </a:r>
          </a:p>
          <a:p>
            <a:pPr lvl="1"/>
            <a:r>
              <a:rPr lang="en-US" dirty="0"/>
              <a:t>Treatment projection might sometimes have edge cases where costs are much more than the quoted cost. (Need to take into account the additional costs in a statistical fashion; i.e. after treatment, need more treatment which will cost more).</a:t>
            </a:r>
          </a:p>
          <a:p>
            <a:pPr lvl="1"/>
            <a:r>
              <a:rPr lang="en-US" dirty="0">
                <a:solidFill>
                  <a:srgbClr val="FF0000"/>
                </a:solidFill>
              </a:rPr>
              <a:t>Patients need to be informed. If patients need to pay more than the quoted cost, it is very bad for the customer experience, and might affect financial planning etc.  (NEED TO REPHRASE TO REFLECT: MAKING DECISION MAKING MORE INFORMED, instead of the patients didn’t know and turn away because of price)</a:t>
            </a:r>
          </a:p>
        </p:txBody>
      </p:sp>
    </p:spTree>
    <p:extLst>
      <p:ext uri="{BB962C8B-B14F-4D97-AF65-F5344CB8AC3E}">
        <p14:creationId xmlns:p14="http://schemas.microsoft.com/office/powerpoint/2010/main" val="174911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7E004-EF1A-42A0-8350-BFDD805D988D}"/>
              </a:ext>
            </a:extLst>
          </p:cNvPr>
          <p:cNvSpPr>
            <a:spLocks noGrp="1"/>
          </p:cNvSpPr>
          <p:nvPr>
            <p:ph type="title"/>
          </p:nvPr>
        </p:nvSpPr>
        <p:spPr>
          <a:xfrm>
            <a:off x="870204" y="606564"/>
            <a:ext cx="10451592" cy="1325563"/>
          </a:xfrm>
        </p:spPr>
        <p:txBody>
          <a:bodyPr anchor="ctr">
            <a:normAutofit/>
          </a:bodyPr>
          <a:lstStyle/>
          <a:p>
            <a:r>
              <a:rPr lang="en-US" dirty="0"/>
              <a:t>Stakeholders</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5C13E7D-67E7-41E0-AC36-96276AF7E250}"/>
              </a:ext>
            </a:extLst>
          </p:cNvPr>
          <p:cNvGraphicFramePr>
            <a:graphicFrameLocks noGrp="1"/>
          </p:cNvGraphicFramePr>
          <p:nvPr>
            <p:ph idx="1"/>
            <p:extLst>
              <p:ext uri="{D42A27DB-BD31-4B8C-83A1-F6EECF244321}">
                <p14:modId xmlns:p14="http://schemas.microsoft.com/office/powerpoint/2010/main" val="1644277392"/>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9763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DD38D7-4638-4572-9F90-29708AB007AE}"/>
              </a:ext>
            </a:extLst>
          </p:cNvPr>
          <p:cNvSpPr>
            <a:spLocks noGrp="1"/>
          </p:cNvSpPr>
          <p:nvPr>
            <p:ph type="title"/>
          </p:nvPr>
        </p:nvSpPr>
        <p:spPr>
          <a:xfrm>
            <a:off x="863029" y="1012004"/>
            <a:ext cx="3416158" cy="4795408"/>
          </a:xfrm>
        </p:spPr>
        <p:txBody>
          <a:bodyPr>
            <a:normAutofit/>
          </a:bodyPr>
          <a:lstStyle/>
          <a:p>
            <a:r>
              <a:rPr lang="en-US">
                <a:solidFill>
                  <a:srgbClr val="FFFFFF"/>
                </a:solidFill>
              </a:rPr>
              <a:t>Impact</a:t>
            </a:r>
          </a:p>
        </p:txBody>
      </p:sp>
      <p:graphicFrame>
        <p:nvGraphicFramePr>
          <p:cNvPr id="5" name="Content Placeholder 2">
            <a:extLst>
              <a:ext uri="{FF2B5EF4-FFF2-40B4-BE49-F238E27FC236}">
                <a16:creationId xmlns:a16="http://schemas.microsoft.com/office/drawing/2014/main" id="{62D8F225-A5D7-40CB-BCD0-8AA2092021AE}"/>
              </a:ext>
            </a:extLst>
          </p:cNvPr>
          <p:cNvGraphicFramePr>
            <a:graphicFrameLocks noGrp="1"/>
          </p:cNvGraphicFramePr>
          <p:nvPr>
            <p:ph idx="1"/>
            <p:extLst>
              <p:ext uri="{D42A27DB-BD31-4B8C-83A1-F6EECF244321}">
                <p14:modId xmlns:p14="http://schemas.microsoft.com/office/powerpoint/2010/main" val="351002052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2080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6F94-D5AA-47BD-A092-6BBF33E7A485}"/>
              </a:ext>
            </a:extLst>
          </p:cNvPr>
          <p:cNvSpPr>
            <a:spLocks noGrp="1"/>
          </p:cNvSpPr>
          <p:nvPr>
            <p:ph type="title"/>
          </p:nvPr>
        </p:nvSpPr>
        <p:spPr>
          <a:xfrm>
            <a:off x="1136428" y="627564"/>
            <a:ext cx="7474172" cy="1325563"/>
          </a:xfrm>
        </p:spPr>
        <p:txBody>
          <a:bodyPr>
            <a:normAutofit/>
          </a:bodyPr>
          <a:lstStyle/>
          <a:p>
            <a:r>
              <a:rPr lang="en-US" b="1" dirty="0"/>
              <a:t>Why is it worth solving?</a:t>
            </a:r>
          </a:p>
        </p:txBody>
      </p:sp>
      <p:sp>
        <p:nvSpPr>
          <p:cNvPr id="3" name="Content Placeholder 2">
            <a:extLst>
              <a:ext uri="{FF2B5EF4-FFF2-40B4-BE49-F238E27FC236}">
                <a16:creationId xmlns:a16="http://schemas.microsoft.com/office/drawing/2014/main" id="{B51FD87E-44F3-401E-9546-935120BC458F}"/>
              </a:ext>
            </a:extLst>
          </p:cNvPr>
          <p:cNvSpPr>
            <a:spLocks noGrp="1"/>
          </p:cNvSpPr>
          <p:nvPr>
            <p:ph idx="1"/>
          </p:nvPr>
        </p:nvSpPr>
        <p:spPr>
          <a:xfrm>
            <a:off x="1136429" y="2278173"/>
            <a:ext cx="6467867" cy="3450613"/>
          </a:xfrm>
        </p:spPr>
        <p:txBody>
          <a:bodyPr anchor="ctr">
            <a:normAutofit/>
          </a:bodyPr>
          <a:lstStyle/>
          <a:p>
            <a:pPr marL="0" indent="0">
              <a:buNone/>
            </a:pPr>
            <a:r>
              <a:rPr lang="en-US" sz="3600" dirty="0">
                <a:latin typeface="+mj-lt"/>
              </a:rPr>
              <a:t>We are concerned that patients who do not undergo treatment as soon as possible will worsen their condition, resulting in even more extensive and expensive treatment further down the road.</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edicine">
            <a:extLst>
              <a:ext uri="{FF2B5EF4-FFF2-40B4-BE49-F238E27FC236}">
                <a16:creationId xmlns:a16="http://schemas.microsoft.com/office/drawing/2014/main" id="{35112EE0-2317-4F88-9A55-E87982C91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69890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9745-1439-4BCD-9154-DAF8CA1C3CE3}"/>
              </a:ext>
            </a:extLst>
          </p:cNvPr>
          <p:cNvSpPr>
            <a:spLocks noGrp="1"/>
          </p:cNvSpPr>
          <p:nvPr>
            <p:ph type="title"/>
          </p:nvPr>
        </p:nvSpPr>
        <p:spPr>
          <a:xfrm>
            <a:off x="838200" y="365125"/>
            <a:ext cx="10515600" cy="1325563"/>
          </a:xfrm>
        </p:spPr>
        <p:txBody>
          <a:bodyPr/>
          <a:lstStyle/>
          <a:p>
            <a:r>
              <a:rPr lang="en-US" b="1"/>
              <a:t>Solutions</a:t>
            </a:r>
            <a:endParaRPr lang="en-US" b="1" dirty="0"/>
          </a:p>
        </p:txBody>
      </p:sp>
      <p:sp>
        <p:nvSpPr>
          <p:cNvPr id="3" name="Content Placeholder 2">
            <a:extLst>
              <a:ext uri="{FF2B5EF4-FFF2-40B4-BE49-F238E27FC236}">
                <a16:creationId xmlns:a16="http://schemas.microsoft.com/office/drawing/2014/main" id="{23198F86-0C2C-499B-A62E-E1B053859412}"/>
              </a:ext>
            </a:extLst>
          </p:cNvPr>
          <p:cNvSpPr>
            <a:spLocks noGrp="1"/>
          </p:cNvSpPr>
          <p:nvPr>
            <p:ph idx="1"/>
          </p:nvPr>
        </p:nvSpPr>
        <p:spPr/>
        <p:txBody>
          <a:bodyPr/>
          <a:lstStyle/>
          <a:p>
            <a:pPr marL="514350" indent="-514350">
              <a:buFont typeface="+mj-lt"/>
              <a:buAutoNum type="arabicPeriod"/>
            </a:pPr>
            <a:r>
              <a:rPr lang="en-US" dirty="0"/>
              <a:t>Clustering of patients to do prediction</a:t>
            </a:r>
          </a:p>
          <a:p>
            <a:pPr marL="514350" indent="-514350">
              <a:buFont typeface="+mj-lt"/>
              <a:buAutoNum type="arabicPeriod"/>
            </a:pPr>
            <a:r>
              <a:rPr lang="en-US" dirty="0"/>
              <a:t>Visualization that is based off the medical conditions that the patient has and the corresponding costs required to treat him. </a:t>
            </a:r>
          </a:p>
          <a:p>
            <a:pPr marL="514350" indent="-514350">
              <a:buFont typeface="+mj-lt"/>
              <a:buAutoNum type="arabicPeriod"/>
            </a:pPr>
            <a:r>
              <a:rPr lang="en-US" dirty="0"/>
              <a:t>Information will be shown in a timeline format that is understandable and meaningful to the patient.</a:t>
            </a:r>
          </a:p>
          <a:p>
            <a:pPr marL="514350" indent="-514350">
              <a:buFont typeface="+mj-lt"/>
              <a:buAutoNum type="arabicPeriod"/>
            </a:pPr>
            <a:r>
              <a:rPr lang="en-US" dirty="0"/>
              <a:t>Allows Doctors to have a broader view of treatment/cost considerations. </a:t>
            </a:r>
          </a:p>
        </p:txBody>
      </p:sp>
    </p:spTree>
    <p:extLst>
      <p:ext uri="{BB962C8B-B14F-4D97-AF65-F5344CB8AC3E}">
        <p14:creationId xmlns:p14="http://schemas.microsoft.com/office/powerpoint/2010/main" val="1696514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BF9745-1439-4BCD-9154-DAF8CA1C3CE3}"/>
              </a:ext>
            </a:extLst>
          </p:cNvPr>
          <p:cNvSpPr>
            <a:spLocks noGrp="1"/>
          </p:cNvSpPr>
          <p:nvPr>
            <p:ph type="title"/>
          </p:nvPr>
        </p:nvSpPr>
        <p:spPr>
          <a:xfrm>
            <a:off x="863029" y="1012004"/>
            <a:ext cx="3416158" cy="4795408"/>
          </a:xfrm>
        </p:spPr>
        <p:txBody>
          <a:bodyPr>
            <a:normAutofit/>
          </a:bodyPr>
          <a:lstStyle/>
          <a:p>
            <a:r>
              <a:rPr lang="en-US" b="1">
                <a:solidFill>
                  <a:srgbClr val="FFFFFF"/>
                </a:solidFill>
              </a:rPr>
              <a:t>Solution Details:</a:t>
            </a:r>
          </a:p>
        </p:txBody>
      </p:sp>
      <p:graphicFrame>
        <p:nvGraphicFramePr>
          <p:cNvPr id="13" name="Content Placeholder 2">
            <a:extLst>
              <a:ext uri="{FF2B5EF4-FFF2-40B4-BE49-F238E27FC236}">
                <a16:creationId xmlns:a16="http://schemas.microsoft.com/office/drawing/2014/main" id="{81A04833-0288-4153-ADCD-F088D6E016D9}"/>
              </a:ext>
            </a:extLst>
          </p:cNvPr>
          <p:cNvGraphicFramePr>
            <a:graphicFrameLocks noGrp="1"/>
          </p:cNvGraphicFramePr>
          <p:nvPr>
            <p:ph idx="1"/>
            <p:extLst>
              <p:ext uri="{D42A27DB-BD31-4B8C-83A1-F6EECF244321}">
                <p14:modId xmlns:p14="http://schemas.microsoft.com/office/powerpoint/2010/main" val="370642768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0567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C4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38F5EC1-712E-4092-B6E6-EF31503D73F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3000"/>
                    </a14:imgEffect>
                    <a14:imgEffect>
                      <a14:brightnessContrast bright="22000" contrast="24000"/>
                    </a14:imgEffect>
                  </a14:imgLayer>
                </a14:imgProps>
              </a:ext>
            </a:extLst>
          </a:blip>
          <a:stretch>
            <a:fillRect/>
          </a:stretch>
        </p:blipFill>
        <p:spPr>
          <a:xfrm rot="16200000">
            <a:off x="3310467" y="-614010"/>
            <a:ext cx="5571066" cy="8086019"/>
          </a:xfrm>
          <a:prstGeom prst="rect">
            <a:avLst/>
          </a:prstGeom>
        </p:spPr>
      </p:pic>
    </p:spTree>
    <p:extLst>
      <p:ext uri="{BB962C8B-B14F-4D97-AF65-F5344CB8AC3E}">
        <p14:creationId xmlns:p14="http://schemas.microsoft.com/office/powerpoint/2010/main" val="77949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386</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NCCS</vt:lpstr>
      <vt:lpstr>Problem statement</vt:lpstr>
      <vt:lpstr>Problems:</vt:lpstr>
      <vt:lpstr>Stakeholders</vt:lpstr>
      <vt:lpstr>Impact</vt:lpstr>
      <vt:lpstr>Why is it worth solving?</vt:lpstr>
      <vt:lpstr>Solutions</vt:lpstr>
      <vt:lpstr>Solution Details: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NCCS</dc:title>
  <dc:creator>Justin CHOY Yu Min</dc:creator>
  <cp:lastModifiedBy>Justin CHOY Yu Min</cp:lastModifiedBy>
  <cp:revision>2</cp:revision>
  <dcterms:created xsi:type="dcterms:W3CDTF">2019-09-23T07:25:51Z</dcterms:created>
  <dcterms:modified xsi:type="dcterms:W3CDTF">2019-09-23T08:30:37Z</dcterms:modified>
</cp:coreProperties>
</file>